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4"/>
  </p:notesMasterIdLst>
  <p:sldIdLst>
    <p:sldId id="306" r:id="rId2"/>
    <p:sldId id="318" r:id="rId3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 autoAdjust="0"/>
  </p:normalViewPr>
  <p:slideViewPr>
    <p:cSldViewPr>
      <p:cViewPr varScale="1">
        <p:scale>
          <a:sx n="69" d="100"/>
          <a:sy n="69" d="100"/>
        </p:scale>
        <p:origin x="1170" y="4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F9DD-4F52-434E-94C3-C8EC09E9F9F4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F3D93-F832-467E-891E-15483AAF98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3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1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8000" y="1665000"/>
            <a:ext cx="9000000" cy="35280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lvl="0">
              <a:spcBef>
                <a:spcPts val="0"/>
              </a:spcBef>
            </a:pPr>
            <a:r>
              <a:rPr lang="tr-TR" sz="6000" b="1">
                <a:solidFill>
                  <a:srgbClr val="7030A0"/>
                </a:solidFill>
                <a:ea typeface="Calibri"/>
                <a:cs typeface="Times New Roman"/>
              </a:rPr>
              <a:t>TAKIM NAT </a:t>
            </a:r>
            <a:r>
              <a:rPr lang="tr-TR" sz="6000" b="1" dirty="0">
                <a:solidFill>
                  <a:srgbClr val="7030A0"/>
                </a:solidFill>
                <a:ea typeface="Calibri"/>
                <a:cs typeface="Times New Roman"/>
              </a:rPr>
              <a:t>DOSYASI </a:t>
            </a:r>
            <a:r>
              <a:rPr lang="tr-TR" sz="6000" b="1">
                <a:solidFill>
                  <a:srgbClr val="7030A0"/>
                </a:solidFill>
                <a:ea typeface="Calibri"/>
                <a:cs typeface="Times New Roman"/>
              </a:rPr>
              <a:t>HAZIRLAMA </a:t>
            </a:r>
            <a:endParaRPr lang="tr-TR" sz="60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245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17696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296816" y="3356992"/>
            <a:ext cx="5400600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4000" dirty="0" err="1">
                <a:solidFill>
                  <a:srgbClr val="7030A0"/>
                </a:solidFill>
              </a:rPr>
              <a:t>ID_No</a:t>
            </a:r>
            <a:r>
              <a:rPr lang="tr-TR" sz="4000" dirty="0">
                <a:solidFill>
                  <a:srgbClr val="7030A0"/>
                </a:solidFill>
              </a:rPr>
              <a:t> (TC KİMLİK NO) yazılmalıdır.</a:t>
            </a:r>
          </a:p>
        </p:txBody>
      </p:sp>
    </p:spTree>
    <p:extLst>
      <p:ext uri="{BB962C8B-B14F-4D97-AF65-F5344CB8AC3E}">
        <p14:creationId xmlns:p14="http://schemas.microsoft.com/office/powerpoint/2010/main" val="397451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2011</TotalTime>
  <Words>14</Words>
  <Application>Microsoft Office PowerPoint</Application>
  <PresentationFormat>A4 Kağıt (210x297 mm)</PresentationFormat>
  <Paragraphs>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TAKIM NAT DOSYASI HAZIRLAMA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Görkem</cp:lastModifiedBy>
  <cp:revision>398</cp:revision>
  <dcterms:created xsi:type="dcterms:W3CDTF">2014-09-10T20:53:32Z</dcterms:created>
  <dcterms:modified xsi:type="dcterms:W3CDTF">2016-11-13T20:08:10Z</dcterms:modified>
</cp:coreProperties>
</file>