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2" d="100"/>
          <a:sy n="72" d="100"/>
        </p:scale>
        <p:origin x="-84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68624" y="1340768"/>
            <a:ext cx="626469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800" dirty="0" smtClean="0">
                <a:solidFill>
                  <a:srgbClr val="00B0F0"/>
                </a:solidFill>
              </a:rPr>
              <a:t>İsviçre Sistemi turnuvayı</a:t>
            </a:r>
            <a:r>
              <a:rPr lang="tr-TR" sz="4800" dirty="0" smtClean="0"/>
              <a:t> </a:t>
            </a:r>
            <a:r>
              <a:rPr lang="tr-TR" sz="4800" dirty="0" smtClean="0">
                <a:solidFill>
                  <a:srgbClr val="00B0F0"/>
                </a:solidFill>
              </a:rPr>
              <a:t>&gt;&gt;&gt;</a:t>
            </a:r>
            <a:r>
              <a:rPr lang="tr-TR" sz="4800" dirty="0" smtClean="0">
                <a:solidFill>
                  <a:srgbClr val="FF0000"/>
                </a:solidFill>
              </a:rPr>
              <a:t>Bireysel Döner </a:t>
            </a:r>
            <a:r>
              <a:rPr lang="tr-TR" sz="4800" dirty="0" smtClean="0"/>
              <a:t>turnuvaya değiştirilmesi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72264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3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1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4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73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82800" y="1214061"/>
            <a:ext cx="2340000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Diğer 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3152800" y="332657"/>
            <a:ext cx="0" cy="881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3271391"/>
            <a:ext cx="255063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Turnuva tipini değiştir 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>
            <a:off x="2550638" y="3810000"/>
            <a:ext cx="74617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3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503080" y="5246508"/>
            <a:ext cx="234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Evet 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5673080" y="4365104"/>
            <a:ext cx="0" cy="881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5673080" y="4365104"/>
            <a:ext cx="0" cy="881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4503080" y="5246508"/>
            <a:ext cx="234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Evet seçilir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9450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-22448" y="980728"/>
            <a:ext cx="151906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Eşitlik bozma 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1496616" y="800336"/>
            <a:ext cx="792088" cy="881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6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>
            <a:off x="6609184" y="4594830"/>
            <a:ext cx="1440160" cy="7783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6769968" y="3025170"/>
            <a:ext cx="286355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Eşitli bozmalar Döner sisteme göre değiştirilir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1160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28464" y="3573016"/>
            <a:ext cx="5400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Remove</a:t>
            </a:r>
            <a:r>
              <a:rPr lang="tr-TR" sz="3200" dirty="0" smtClean="0"/>
              <a:t> Time-Break seçilerek Eşitlik bozmalar tek tek silinir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280592" y="4650234"/>
            <a:ext cx="936104" cy="1659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745088" y="3561319"/>
            <a:ext cx="5400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delete</a:t>
            </a:r>
            <a:r>
              <a:rPr lang="tr-TR" sz="3200" dirty="0" smtClean="0"/>
              <a:t> Time-Breaks seçilerek Eşitlik bozmalar tümü silinir</a:t>
            </a:r>
            <a:endParaRPr lang="tr-TR" sz="3200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8193360" y="4614129"/>
            <a:ext cx="252028" cy="15511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1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1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2149</TotalTime>
  <Words>42</Words>
  <Application>Microsoft Office PowerPoint</Application>
  <PresentationFormat>A4 Kağıt (210x297 mm)</PresentationFormat>
  <Paragraphs>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413</cp:revision>
  <dcterms:created xsi:type="dcterms:W3CDTF">2014-09-10T20:53:32Z</dcterms:created>
  <dcterms:modified xsi:type="dcterms:W3CDTF">2016-04-13T20:16:48Z</dcterms:modified>
</cp:coreProperties>
</file>