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306" r:id="rId2"/>
    <p:sldId id="566" r:id="rId3"/>
    <p:sldId id="573" r:id="rId4"/>
    <p:sldId id="575" r:id="rId5"/>
    <p:sldId id="572" r:id="rId6"/>
    <p:sldId id="576" r:id="rId7"/>
    <p:sldId id="578" r:id="rId8"/>
    <p:sldId id="577" r:id="rId9"/>
    <p:sldId id="587" r:id="rId10"/>
    <p:sldId id="586" r:id="rId11"/>
    <p:sldId id="580" r:id="rId12"/>
    <p:sldId id="588" r:id="rId13"/>
    <p:sldId id="589" r:id="rId14"/>
    <p:sldId id="582" r:id="rId15"/>
    <p:sldId id="583" r:id="rId16"/>
    <p:sldId id="584" r:id="rId17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>
      <p:cViewPr varScale="1">
        <p:scale>
          <a:sx n="74" d="100"/>
          <a:sy n="74" d="100"/>
        </p:scale>
        <p:origin x="-786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8000" y="2709000"/>
            <a:ext cx="8970000" cy="1440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>
              <a:spcBef>
                <a:spcPts val="0"/>
              </a:spcBef>
            </a:pPr>
            <a:r>
              <a:rPr lang="tr-TR" sz="7200" b="1" dirty="0" smtClean="0">
                <a:solidFill>
                  <a:prstClr val="black"/>
                </a:solidFill>
                <a:ea typeface="Calibri"/>
                <a:cs typeface="Times New Roman"/>
              </a:rPr>
              <a:t>Takım Döner Turnuva</a:t>
            </a:r>
            <a:endParaRPr lang="tr-TR" sz="7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24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5343043" y="4077072"/>
            <a:ext cx="2847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Tamamı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5072976" y="1988840"/>
            <a:ext cx="2847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Standart Döner Turnuvayı seçiniz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3392827" y="3717032"/>
            <a:ext cx="234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Çift maç için 2 yazınız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7371269" y="5229200"/>
            <a:ext cx="234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Tamam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86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2258645" y="-4598"/>
            <a:ext cx="2847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Eşlendirme menüsünü tıklayınız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6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4953000" y="1988840"/>
            <a:ext cx="2847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Standart Döner Turnuvayı seçiniz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4796983" y="3140968"/>
            <a:ext cx="3588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1,2,3 seçilirse ilk turlar oynanır sonra ters renlerle  oynanır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5" name="Sol Ok 4"/>
          <p:cNvSpPr/>
          <p:nvPr/>
        </p:nvSpPr>
        <p:spPr>
          <a:xfrm>
            <a:off x="5343043" y="4103551"/>
            <a:ext cx="156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Tamamı tıklayınız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4784831" y="3284984"/>
            <a:ext cx="3588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1,1,22,33 seçilirse ardışık olarak  ters renlerle  oynanır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5343043" y="4113136"/>
            <a:ext cx="156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Tamamı tıklayınız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5" name="Sol Ok 4"/>
          <p:cNvSpPr/>
          <p:nvPr/>
        </p:nvSpPr>
        <p:spPr>
          <a:xfrm>
            <a:off x="4874991" y="1988840"/>
            <a:ext cx="2847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Standart Döner Turnuvayı seçiniz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74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1910662" y="-27264"/>
            <a:ext cx="390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Yeni Turnuva seçerek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5499061" y="3717112"/>
            <a:ext cx="2925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Tamamı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4718974" y="3213056"/>
            <a:ext cx="2925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Takım Döner Sistemi seçiniz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5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5967113" y="3284984"/>
            <a:ext cx="3120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Kayıt dosyasını seçiniz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5421052" y="4028506"/>
            <a:ext cx="3120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Dosya adını yazınız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5" name="Sol Ok 4"/>
          <p:cNvSpPr/>
          <p:nvPr/>
        </p:nvSpPr>
        <p:spPr>
          <a:xfrm>
            <a:off x="5655078" y="4797152"/>
            <a:ext cx="3120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Takım Döner Turnuva seçiniz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8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7215078" y="4581128"/>
            <a:ext cx="2340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Kaydet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5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6045121" y="1325809"/>
            <a:ext cx="2925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Turnuva verilerini giriniz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2924775" y="5157192"/>
            <a:ext cx="2925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Turnuva verilerini başka dosyadan </a:t>
            </a:r>
            <a:r>
              <a:rPr lang="tr-TR" sz="1600" dirty="0" err="1" smtClean="0">
                <a:solidFill>
                  <a:schemeClr val="tx1"/>
                </a:solidFill>
              </a:rPr>
              <a:t>kopyeler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8112546" y="4221088"/>
            <a:ext cx="1755000" cy="144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Tamamı tıklayarak çıkınız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7449277" y="5157192"/>
            <a:ext cx="234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Her işlemde Tamamı tıklayarak çıkınız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5" name="Sol Ok 4"/>
          <p:cNvSpPr/>
          <p:nvPr/>
        </p:nvSpPr>
        <p:spPr>
          <a:xfrm>
            <a:off x="3392827" y="3717032"/>
            <a:ext cx="234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Tek maç için 1 yazınız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l Ok 2"/>
          <p:cNvSpPr/>
          <p:nvPr/>
        </p:nvSpPr>
        <p:spPr>
          <a:xfrm>
            <a:off x="2258645" y="-4598"/>
            <a:ext cx="2847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Eşlendirme menüsünü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5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1950</TotalTime>
  <Words>95</Words>
  <Application>Microsoft Office PowerPoint</Application>
  <PresentationFormat>A4 Kağıt (210x297 mm)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Teması</vt:lpstr>
      <vt:lpstr>Takım Döner Turnuva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379</cp:revision>
  <dcterms:created xsi:type="dcterms:W3CDTF">2014-09-10T20:53:32Z</dcterms:created>
  <dcterms:modified xsi:type="dcterms:W3CDTF">2016-06-10T09:25:54Z</dcterms:modified>
</cp:coreProperties>
</file>