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0" r:id="rId3"/>
    <p:sldId id="261" r:id="rId4"/>
    <p:sldId id="262" r:id="rId5"/>
    <p:sldId id="263" r:id="rId6"/>
    <p:sldId id="264" r:id="rId7"/>
    <p:sldId id="297" r:id="rId8"/>
    <p:sldId id="298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85" r:id="rId20"/>
    <p:sldId id="280" r:id="rId21"/>
    <p:sldId id="281" r:id="rId22"/>
    <p:sldId id="282" r:id="rId23"/>
    <p:sldId id="283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2" r:id="rId32"/>
    <p:sldId id="294" r:id="rId33"/>
    <p:sldId id="295" r:id="rId34"/>
    <p:sldId id="296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9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7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47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9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0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74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06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3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64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8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79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D70C4-439F-4FB2-A1A1-A349F70AC57E}" type="datetimeFigureOut">
              <a:rPr lang="tr-TR" smtClean="0"/>
              <a:t>06.12.2016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290F-7437-4808-A7D5-5F3D59AC4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1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981" y="0"/>
            <a:ext cx="12192000" cy="685465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96000" y="1527244"/>
            <a:ext cx="9000000" cy="380351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r>
              <a:rPr lang="tr-TR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İSVİÇRE SİSTEMİ TURNUVA</a:t>
            </a:r>
          </a:p>
        </p:txBody>
      </p:sp>
    </p:spTree>
    <p:extLst>
      <p:ext uri="{BB962C8B-B14F-4D97-AF65-F5344CB8AC3E}">
        <p14:creationId xmlns:p14="http://schemas.microsoft.com/office/powerpoint/2010/main" val="292525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0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5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6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9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4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2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4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2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1"/>
            <a:ext cx="12192000" cy="6854653"/>
          </a:xfrm>
          <a:prstGeom prst="rect">
            <a:avLst/>
          </a:prstGeom>
        </p:spPr>
      </p:pic>
      <p:sp>
        <p:nvSpPr>
          <p:cNvPr id="5" name="Ok: Yukarı 4"/>
          <p:cNvSpPr/>
          <p:nvPr/>
        </p:nvSpPr>
        <p:spPr>
          <a:xfrm>
            <a:off x="-31110" y="399892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63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7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3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5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9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76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k: Yukarı 2"/>
          <p:cNvSpPr/>
          <p:nvPr/>
        </p:nvSpPr>
        <p:spPr>
          <a:xfrm rot="16200000">
            <a:off x="1592824" y="16431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302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4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25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8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6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3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k: Yukarı 2"/>
          <p:cNvSpPr/>
          <p:nvPr/>
        </p:nvSpPr>
        <p:spPr>
          <a:xfrm rot="5400000">
            <a:off x="3775587" y="2241755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9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k: Yukarı 2"/>
          <p:cNvSpPr/>
          <p:nvPr/>
        </p:nvSpPr>
        <p:spPr>
          <a:xfrm>
            <a:off x="11707368" y="5560142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1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k: Yukarı 2"/>
          <p:cNvSpPr/>
          <p:nvPr/>
        </p:nvSpPr>
        <p:spPr>
          <a:xfrm rot="5400000">
            <a:off x="6548284" y="5324168"/>
            <a:ext cx="484632" cy="97840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19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2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7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</Words>
  <Application>Microsoft Office PowerPoint</Application>
  <PresentationFormat>Geniş ekran</PresentationFormat>
  <Paragraphs>1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Görkem</dc:creator>
  <cp:lastModifiedBy>Görkem</cp:lastModifiedBy>
  <cp:revision>12</cp:revision>
  <dcterms:created xsi:type="dcterms:W3CDTF">2016-12-03T19:13:15Z</dcterms:created>
  <dcterms:modified xsi:type="dcterms:W3CDTF">2016-12-06T14:47:30Z</dcterms:modified>
</cp:coreProperties>
</file>