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60" r:id="rId2"/>
    <p:sldId id="267" r:id="rId3"/>
    <p:sldId id="261" r:id="rId4"/>
    <p:sldId id="262" r:id="rId5"/>
    <p:sldId id="264" r:id="rId6"/>
    <p:sldId id="265" r:id="rId7"/>
    <p:sldId id="266" r:id="rId8"/>
    <p:sldId id="263" r:id="rId9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7" autoAdjust="0"/>
  </p:normalViewPr>
  <p:slideViewPr>
    <p:cSldViewPr>
      <p:cViewPr varScale="1">
        <p:scale>
          <a:sx n="72" d="100"/>
          <a:sy n="72" d="100"/>
        </p:scale>
        <p:origin x="-84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F9DD-4F52-434E-94C3-C8EC09E9F9F4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F3D93-F832-467E-891E-15483AAF9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7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0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36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3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3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51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9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3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72480" y="1628800"/>
            <a:ext cx="10585176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6000" dirty="0" smtClean="0"/>
              <a:t>Turlara G</a:t>
            </a:r>
            <a:r>
              <a:rPr lang="tr-TR" sz="6000" dirty="0" smtClean="0"/>
              <a:t>elmeyen </a:t>
            </a:r>
          </a:p>
          <a:p>
            <a:pPr algn="ctr"/>
            <a:r>
              <a:rPr lang="tr-TR" sz="6000" dirty="0" smtClean="0"/>
              <a:t>(hükmen kaybeden) Sporcuların  </a:t>
            </a:r>
            <a:r>
              <a:rPr lang="tr-TR" sz="6000" dirty="0" smtClean="0"/>
              <a:t>Eşlendirmeden Çıkarılması</a:t>
            </a:r>
            <a:endParaRPr lang="tr-TR" sz="6000" dirty="0"/>
          </a:p>
        </p:txBody>
      </p:sp>
      <p:cxnSp>
        <p:nvCxnSpPr>
          <p:cNvPr id="6" name="Düz Ok Bağlayıcısı 5"/>
          <p:cNvCxnSpPr/>
          <p:nvPr/>
        </p:nvCxnSpPr>
        <p:spPr>
          <a:xfrm flipH="1" flipV="1">
            <a:off x="1208584" y="404664"/>
            <a:ext cx="432048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13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72480" y="1628800"/>
            <a:ext cx="35283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600" dirty="0" smtClean="0"/>
              <a:t>Eşlendirme seçilir</a:t>
            </a:r>
            <a:endParaRPr lang="tr-TR" sz="3600" dirty="0"/>
          </a:p>
        </p:txBody>
      </p:sp>
      <p:cxnSp>
        <p:nvCxnSpPr>
          <p:cNvPr id="6" name="Düz Ok Bağlayıcısı 5"/>
          <p:cNvCxnSpPr/>
          <p:nvPr/>
        </p:nvCxnSpPr>
        <p:spPr>
          <a:xfrm flipH="1" flipV="1">
            <a:off x="1208584" y="404664"/>
            <a:ext cx="432048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84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Düz Ok Bağlayıcısı 3"/>
          <p:cNvCxnSpPr>
            <a:stCxn id="7" idx="1"/>
          </p:cNvCxnSpPr>
          <p:nvPr/>
        </p:nvCxnSpPr>
        <p:spPr>
          <a:xfrm flipH="1">
            <a:off x="2144688" y="1231886"/>
            <a:ext cx="1368152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3512840" y="908720"/>
            <a:ext cx="388843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600" dirty="0" smtClean="0"/>
              <a:t>Sporcu çıkart seçilir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7798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>
            <a:off x="3368824" y="1555051"/>
            <a:ext cx="571500" cy="72182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784648" y="908720"/>
            <a:ext cx="431135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600" dirty="0" smtClean="0"/>
              <a:t>Çıkacak Sporcu </a:t>
            </a:r>
            <a:r>
              <a:rPr lang="tr-TR" sz="3600" dirty="0" smtClean="0"/>
              <a:t>seçilir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1911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2576736" y="6021288"/>
            <a:ext cx="597666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600" dirty="0" smtClean="0"/>
              <a:t>Kalan turları eşlendirme seçilir</a:t>
            </a:r>
            <a:endParaRPr lang="tr-TR" sz="3600" dirty="0"/>
          </a:p>
        </p:txBody>
      </p:sp>
      <p:cxnSp>
        <p:nvCxnSpPr>
          <p:cNvPr id="4" name="Düz Ok Bağlayıcısı 3"/>
          <p:cNvCxnSpPr/>
          <p:nvPr/>
        </p:nvCxnSpPr>
        <p:spPr>
          <a:xfrm flipV="1">
            <a:off x="5565068" y="5013176"/>
            <a:ext cx="0" cy="100811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72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>
            <a:off x="8337376" y="4653136"/>
            <a:ext cx="784312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9121688" y="4329971"/>
            <a:ext cx="28803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600" dirty="0" smtClean="0"/>
              <a:t>Tamam seçilir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0322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56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440832" y="692696"/>
            <a:ext cx="5400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Çıkacak </a:t>
            </a:r>
            <a:r>
              <a:rPr lang="tr-TR" sz="3600" dirty="0" smtClean="0"/>
              <a:t>tüm sporcular </a:t>
            </a:r>
            <a:r>
              <a:rPr lang="tr-TR" sz="3600" dirty="0" smtClean="0"/>
              <a:t>için aynı işlem yapılır.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914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27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2031</TotalTime>
  <Words>31</Words>
  <Application>Microsoft Office PowerPoint</Application>
  <PresentationFormat>A4 Kağıt (210x297 mm)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Toshiba</cp:lastModifiedBy>
  <cp:revision>395</cp:revision>
  <dcterms:created xsi:type="dcterms:W3CDTF">2014-09-10T20:53:32Z</dcterms:created>
  <dcterms:modified xsi:type="dcterms:W3CDTF">2016-04-12T15:37:05Z</dcterms:modified>
</cp:coreProperties>
</file>