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10"/>
  </p:notesMasterIdLst>
  <p:sldIdLst>
    <p:sldId id="260" r:id="rId2"/>
    <p:sldId id="267" r:id="rId3"/>
    <p:sldId id="261" r:id="rId4"/>
    <p:sldId id="262" r:id="rId5"/>
    <p:sldId id="264" r:id="rId6"/>
    <p:sldId id="265" r:id="rId7"/>
    <p:sldId id="266" r:id="rId8"/>
    <p:sldId id="263" r:id="rId9"/>
  </p:sldIdLst>
  <p:sldSz cx="9906000" cy="6858000" type="A4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737" autoAdjust="0"/>
  </p:normalViewPr>
  <p:slideViewPr>
    <p:cSldViewPr>
      <p:cViewPr varScale="1">
        <p:scale>
          <a:sx n="72" d="100"/>
          <a:sy n="72" d="100"/>
        </p:scale>
        <p:origin x="-846" y="-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1CF9DD-4F52-434E-94C3-C8EC09E9F9F4}" type="datetimeFigureOut">
              <a:rPr lang="tr-TR" smtClean="0"/>
              <a:t>12.04.2016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AF3D93-F832-467E-891E-15483AAF98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2358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12.04.2016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5710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12.04.2016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8095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12.04.2016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7195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12.04.2016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4193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12.04.2016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360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12.04.2016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4331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12.04.2016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4380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12.04.2016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2969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12.04.2016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3368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12.04.2016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6518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12.04.2016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296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12.04.2016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5362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6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Metin kutusu 1"/>
          <p:cNvSpPr txBox="1"/>
          <p:nvPr/>
        </p:nvSpPr>
        <p:spPr>
          <a:xfrm>
            <a:off x="272480" y="1628800"/>
            <a:ext cx="10585176" cy="286232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6000" dirty="0" smtClean="0"/>
              <a:t>Turlara G</a:t>
            </a:r>
            <a:r>
              <a:rPr lang="tr-TR" sz="6000" dirty="0" smtClean="0"/>
              <a:t>elmeyen </a:t>
            </a:r>
          </a:p>
          <a:p>
            <a:pPr algn="ctr"/>
            <a:r>
              <a:rPr lang="tr-TR" sz="6000" dirty="0" smtClean="0"/>
              <a:t>(hükmen kaybeden) Sporcuların  </a:t>
            </a:r>
            <a:r>
              <a:rPr lang="tr-TR" sz="6000" dirty="0" smtClean="0"/>
              <a:t>Eşlendirmeden Çıkarılması</a:t>
            </a:r>
            <a:endParaRPr lang="tr-TR" sz="6000" dirty="0"/>
          </a:p>
        </p:txBody>
      </p:sp>
      <p:cxnSp>
        <p:nvCxnSpPr>
          <p:cNvPr id="6" name="Düz Ok Bağlayıcısı 5"/>
          <p:cNvCxnSpPr/>
          <p:nvPr/>
        </p:nvCxnSpPr>
        <p:spPr>
          <a:xfrm flipH="1" flipV="1">
            <a:off x="1208584" y="404664"/>
            <a:ext cx="432048" cy="1224136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0138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6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Metin kutusu 1"/>
          <p:cNvSpPr txBox="1"/>
          <p:nvPr/>
        </p:nvSpPr>
        <p:spPr>
          <a:xfrm>
            <a:off x="272480" y="1628800"/>
            <a:ext cx="3528392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sz="3600" dirty="0" smtClean="0"/>
              <a:t>Eşlendirme seçilir</a:t>
            </a:r>
            <a:endParaRPr lang="tr-TR" sz="3600" dirty="0"/>
          </a:p>
        </p:txBody>
      </p:sp>
      <p:cxnSp>
        <p:nvCxnSpPr>
          <p:cNvPr id="6" name="Düz Ok Bağlayıcısı 5"/>
          <p:cNvCxnSpPr/>
          <p:nvPr/>
        </p:nvCxnSpPr>
        <p:spPr>
          <a:xfrm flipH="1" flipV="1">
            <a:off x="1208584" y="404664"/>
            <a:ext cx="432048" cy="1224136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3849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6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Düz Ok Bağlayıcısı 3"/>
          <p:cNvCxnSpPr>
            <a:stCxn id="7" idx="1"/>
          </p:cNvCxnSpPr>
          <p:nvPr/>
        </p:nvCxnSpPr>
        <p:spPr>
          <a:xfrm flipH="1">
            <a:off x="2144688" y="1231886"/>
            <a:ext cx="1368152" cy="1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Metin kutusu 6"/>
          <p:cNvSpPr txBox="1"/>
          <p:nvPr/>
        </p:nvSpPr>
        <p:spPr>
          <a:xfrm>
            <a:off x="3512840" y="908720"/>
            <a:ext cx="3888432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sz="3600" dirty="0" smtClean="0"/>
              <a:t>Sporcu çıkart seçilir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177986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6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Düz Ok Bağlayıcısı 2"/>
          <p:cNvCxnSpPr/>
          <p:nvPr/>
        </p:nvCxnSpPr>
        <p:spPr>
          <a:xfrm flipH="1">
            <a:off x="3368824" y="1555051"/>
            <a:ext cx="571500" cy="721821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Metin kutusu 3"/>
          <p:cNvSpPr txBox="1"/>
          <p:nvPr/>
        </p:nvSpPr>
        <p:spPr>
          <a:xfrm>
            <a:off x="1784648" y="908720"/>
            <a:ext cx="4311352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sz="3600" dirty="0" smtClean="0"/>
              <a:t>Çıkacak Sporcu </a:t>
            </a:r>
            <a:r>
              <a:rPr lang="tr-TR" sz="3600" dirty="0" smtClean="0"/>
              <a:t>seçilir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719111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6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2576736" y="6021288"/>
            <a:ext cx="5976664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sz="3600" dirty="0" smtClean="0"/>
              <a:t>Kalan turları eşlendirme seçilir</a:t>
            </a:r>
            <a:endParaRPr lang="tr-TR" sz="3600" dirty="0"/>
          </a:p>
        </p:txBody>
      </p:sp>
      <p:cxnSp>
        <p:nvCxnSpPr>
          <p:cNvPr id="4" name="Düz Ok Bağlayıcısı 3"/>
          <p:cNvCxnSpPr/>
          <p:nvPr/>
        </p:nvCxnSpPr>
        <p:spPr>
          <a:xfrm flipV="1">
            <a:off x="5565068" y="5013176"/>
            <a:ext cx="0" cy="1008112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5728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6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Düz Ok Bağlayıcısı 2"/>
          <p:cNvCxnSpPr/>
          <p:nvPr/>
        </p:nvCxnSpPr>
        <p:spPr>
          <a:xfrm flipH="1">
            <a:off x="8337376" y="4653136"/>
            <a:ext cx="784312" cy="1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etin kutusu 4"/>
          <p:cNvSpPr txBox="1"/>
          <p:nvPr/>
        </p:nvSpPr>
        <p:spPr>
          <a:xfrm>
            <a:off x="9121688" y="4329971"/>
            <a:ext cx="2880320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sz="3600" dirty="0" smtClean="0"/>
              <a:t>Tamam seçilir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803224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7560" y="0"/>
            <a:ext cx="12192000" cy="76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3440832" y="692696"/>
            <a:ext cx="5400600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3600" dirty="0" smtClean="0"/>
              <a:t>Çıkacak </a:t>
            </a:r>
            <a:r>
              <a:rPr lang="tr-TR" sz="3600" dirty="0" smtClean="0"/>
              <a:t>tüm sporcular </a:t>
            </a:r>
            <a:r>
              <a:rPr lang="tr-TR" sz="3600" dirty="0" smtClean="0"/>
              <a:t>için aynı işlem yapılır.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09149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8275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2031</TotalTime>
  <Words>31</Words>
  <Application>Microsoft Office PowerPoint</Application>
  <PresentationFormat>A4 Kağıt (210x297 mm)</PresentationFormat>
  <Paragraphs>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Toshiba</dc:creator>
  <cp:lastModifiedBy>Toshiba</cp:lastModifiedBy>
  <cp:revision>395</cp:revision>
  <dcterms:created xsi:type="dcterms:W3CDTF">2014-09-10T20:53:32Z</dcterms:created>
  <dcterms:modified xsi:type="dcterms:W3CDTF">2016-04-12T15:37:05Z</dcterms:modified>
</cp:coreProperties>
</file>