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2" d="100"/>
          <a:sy n="72" d="100"/>
        </p:scale>
        <p:origin x="-756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2016</TotalTime>
  <Words>0</Words>
  <Application>Microsoft Office PowerPoint</Application>
  <PresentationFormat>A4 Kağıt (210x297 mm)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ANTALYA</cp:lastModifiedBy>
  <cp:revision>393</cp:revision>
  <dcterms:created xsi:type="dcterms:W3CDTF">2014-09-10T20:53:32Z</dcterms:created>
  <dcterms:modified xsi:type="dcterms:W3CDTF">2016-05-10T21:04:01Z</dcterms:modified>
</cp:coreProperties>
</file>