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0"/>
  </p:notesMasterIdLst>
  <p:sldIdLst>
    <p:sldId id="263" r:id="rId2"/>
    <p:sldId id="264" r:id="rId3"/>
    <p:sldId id="265" r:id="rId4"/>
    <p:sldId id="267" r:id="rId5"/>
    <p:sldId id="268" r:id="rId6"/>
    <p:sldId id="266" r:id="rId7"/>
    <p:sldId id="269" r:id="rId8"/>
    <p:sldId id="270" r:id="rId9"/>
  </p:sldIdLst>
  <p:sldSz cx="9906000" cy="6858000" type="A4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737" autoAdjust="0"/>
  </p:normalViewPr>
  <p:slideViewPr>
    <p:cSldViewPr>
      <p:cViewPr varScale="1">
        <p:scale>
          <a:sx n="72" d="100"/>
          <a:sy n="72" d="100"/>
        </p:scale>
        <p:origin x="-846" y="-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CF9DD-4F52-434E-94C3-C8EC09E9F9F4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F3D93-F832-467E-891E-15483AAF98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358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710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8095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19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19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36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33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4380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969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368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51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9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09.05.2016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36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2072680" y="2420888"/>
            <a:ext cx="4536504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4000" dirty="0" smtClean="0"/>
              <a:t>BAK DOSYASI SEÇİLİR</a:t>
            </a:r>
            <a:endParaRPr lang="tr-TR" sz="4000" dirty="0"/>
          </a:p>
        </p:txBody>
      </p:sp>
      <p:cxnSp>
        <p:nvCxnSpPr>
          <p:cNvPr id="4" name="Düz Ok Bağlayıcısı 3"/>
          <p:cNvCxnSpPr/>
          <p:nvPr/>
        </p:nvCxnSpPr>
        <p:spPr>
          <a:xfrm flipH="1" flipV="1">
            <a:off x="3080792" y="1625825"/>
            <a:ext cx="1368152" cy="795063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27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0" y="-381000"/>
            <a:ext cx="12192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-1023664" y="5085184"/>
            <a:ext cx="4536504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4000" dirty="0" smtClean="0"/>
              <a:t>BİRLİKTE AÇ SEÇİLİR</a:t>
            </a:r>
            <a:endParaRPr lang="tr-TR" sz="40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5673080" y="5072608"/>
            <a:ext cx="4536504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4000" dirty="0" smtClean="0"/>
              <a:t>PROGRAM SEÇİLİR</a:t>
            </a:r>
            <a:endParaRPr lang="tr-TR" sz="4000" dirty="0"/>
          </a:p>
        </p:txBody>
      </p:sp>
      <p:cxnSp>
        <p:nvCxnSpPr>
          <p:cNvPr id="6" name="Düz Ok Bağlayıcısı 5"/>
          <p:cNvCxnSpPr/>
          <p:nvPr/>
        </p:nvCxnSpPr>
        <p:spPr>
          <a:xfrm flipV="1">
            <a:off x="848544" y="1778226"/>
            <a:ext cx="1116124" cy="329438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V="1">
            <a:off x="7941332" y="1778226"/>
            <a:ext cx="468052" cy="329438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Düz Ok Bağlayıcısı 2"/>
          <p:cNvCxnSpPr>
            <a:stCxn id="4" idx="0"/>
          </p:cNvCxnSpPr>
          <p:nvPr/>
        </p:nvCxnSpPr>
        <p:spPr>
          <a:xfrm flipH="1" flipV="1">
            <a:off x="344488" y="332658"/>
            <a:ext cx="2412268" cy="175653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488504" y="2089190"/>
            <a:ext cx="4536504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4000" dirty="0" smtClean="0"/>
              <a:t>DOSYA SEÇİLİR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634343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Metin kutusu 2"/>
          <p:cNvSpPr txBox="1"/>
          <p:nvPr/>
        </p:nvSpPr>
        <p:spPr>
          <a:xfrm>
            <a:off x="3526497" y="1196752"/>
            <a:ext cx="4536504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4000" dirty="0" smtClean="0"/>
              <a:t>TURNUVAYI ŞU ADLA KAYDET SEÇİLİR</a:t>
            </a:r>
            <a:endParaRPr lang="tr-TR" sz="4000" dirty="0"/>
          </a:p>
        </p:txBody>
      </p:sp>
      <p:cxnSp>
        <p:nvCxnSpPr>
          <p:cNvPr id="4" name="Düz Ok Bağlayıcısı 3"/>
          <p:cNvCxnSpPr/>
          <p:nvPr/>
        </p:nvCxnSpPr>
        <p:spPr>
          <a:xfrm flipH="1" flipV="1">
            <a:off x="1712640" y="1124744"/>
            <a:ext cx="1813857" cy="733727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095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Düz Ok Bağlayıcısı 2"/>
          <p:cNvCxnSpPr/>
          <p:nvPr/>
        </p:nvCxnSpPr>
        <p:spPr>
          <a:xfrm>
            <a:off x="2792760" y="4002162"/>
            <a:ext cx="2520280" cy="115503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-32658" y="2924944"/>
            <a:ext cx="4536504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tr-TR" sz="3200" dirty="0" smtClean="0"/>
              <a:t>KAYIT ADI SEÇİLİR</a:t>
            </a:r>
          </a:p>
          <a:p>
            <a:pPr marL="742950" indent="-742950">
              <a:buAutoNum type="arabicPeriod"/>
            </a:pPr>
            <a:r>
              <a:rPr lang="tr-TR" sz="3200" dirty="0" smtClean="0"/>
              <a:t>KAYIT TÜRÜ SEÇİLER</a:t>
            </a:r>
            <a:endParaRPr lang="tr-TR" sz="3200" dirty="0"/>
          </a:p>
        </p:txBody>
      </p:sp>
      <p:cxnSp>
        <p:nvCxnSpPr>
          <p:cNvPr id="7" name="Düz Ok Bağlayıcısı 6"/>
          <p:cNvCxnSpPr/>
          <p:nvPr/>
        </p:nvCxnSpPr>
        <p:spPr>
          <a:xfrm>
            <a:off x="1496616" y="4002162"/>
            <a:ext cx="3678222" cy="137105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203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Düz Ok Bağlayıcısı 2"/>
          <p:cNvCxnSpPr>
            <a:stCxn id="4" idx="0"/>
          </p:cNvCxnSpPr>
          <p:nvPr/>
        </p:nvCxnSpPr>
        <p:spPr>
          <a:xfrm flipH="1" flipV="1">
            <a:off x="3008784" y="1844824"/>
            <a:ext cx="3757854" cy="130345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etin kutusu 3"/>
          <p:cNvSpPr txBox="1"/>
          <p:nvPr/>
        </p:nvSpPr>
        <p:spPr>
          <a:xfrm>
            <a:off x="3827748" y="3148280"/>
            <a:ext cx="5877780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4000" dirty="0" smtClean="0"/>
              <a:t>DOSYA SEÇİLİR VE DOSYA ADI DEĞİŞTİRİLİR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118047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3505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0644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2052</TotalTime>
  <Words>27</Words>
  <Application>Microsoft Office PowerPoint</Application>
  <PresentationFormat>A4 Kağıt (210x297 mm)</PresentationFormat>
  <Paragraphs>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Toshiba</dc:creator>
  <cp:lastModifiedBy>Toshiba</cp:lastModifiedBy>
  <cp:revision>398</cp:revision>
  <dcterms:created xsi:type="dcterms:W3CDTF">2014-09-10T20:53:32Z</dcterms:created>
  <dcterms:modified xsi:type="dcterms:W3CDTF">2016-05-09T20:48:44Z</dcterms:modified>
</cp:coreProperties>
</file>