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2" r:id="rId7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37" autoAdjust="0"/>
  </p:normalViewPr>
  <p:slideViewPr>
    <p:cSldViewPr>
      <p:cViewPr varScale="1">
        <p:scale>
          <a:sx n="72" d="100"/>
          <a:sy n="72" d="100"/>
        </p:scale>
        <p:origin x="-84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CF9DD-4F52-434E-94C3-C8EC09E9F9F4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F3D93-F832-467E-891E-15483AAF98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5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71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09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19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19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36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3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36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51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9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3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848544" y="1340768"/>
            <a:ext cx="10153128" cy="37856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6000" dirty="0" smtClean="0"/>
              <a:t>Kayıt kontrolüne gelmeyen sporcuların 1.Tur </a:t>
            </a:r>
            <a:r>
              <a:rPr lang="tr-TR" sz="6000" dirty="0" err="1" smtClean="0"/>
              <a:t>eşlendirmesinden</a:t>
            </a:r>
            <a:r>
              <a:rPr lang="tr-TR" sz="6000" dirty="0" smtClean="0"/>
              <a:t> önce turnuva listesinden silinmesi.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97847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1576" y="-19878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-54904" y="1484784"/>
            <a:ext cx="2340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600" dirty="0" smtClean="0"/>
              <a:t>Giriş seçilir</a:t>
            </a:r>
            <a:endParaRPr lang="tr-TR" sz="3600" dirty="0"/>
          </a:p>
        </p:txBody>
      </p:sp>
      <p:cxnSp>
        <p:nvCxnSpPr>
          <p:cNvPr id="4" name="Düz Ok Bağlayıcısı 3"/>
          <p:cNvCxnSpPr>
            <a:stCxn id="2" idx="0"/>
          </p:cNvCxnSpPr>
          <p:nvPr/>
        </p:nvCxnSpPr>
        <p:spPr>
          <a:xfrm flipH="1" flipV="1">
            <a:off x="560512" y="332656"/>
            <a:ext cx="554584" cy="115212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72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8237" y="-387424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2576736" y="908720"/>
            <a:ext cx="234000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600" dirty="0" smtClean="0"/>
              <a:t>Sporcular seçilir</a:t>
            </a:r>
            <a:endParaRPr lang="tr-TR" sz="3600" dirty="0"/>
          </a:p>
        </p:txBody>
      </p:sp>
      <p:cxnSp>
        <p:nvCxnSpPr>
          <p:cNvPr id="4" name="Düz Ok Bağlayıcısı 3"/>
          <p:cNvCxnSpPr>
            <a:stCxn id="3" idx="1"/>
          </p:cNvCxnSpPr>
          <p:nvPr/>
        </p:nvCxnSpPr>
        <p:spPr>
          <a:xfrm flipH="1" flipV="1">
            <a:off x="1352600" y="692696"/>
            <a:ext cx="1224136" cy="81618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845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4736976" y="6237312"/>
            <a:ext cx="460851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600" dirty="0" smtClean="0"/>
              <a:t>Silinecek sporcu seçilir</a:t>
            </a:r>
            <a:endParaRPr lang="tr-TR" sz="3600" dirty="0"/>
          </a:p>
        </p:txBody>
      </p:sp>
      <p:cxnSp>
        <p:nvCxnSpPr>
          <p:cNvPr id="6" name="Düz Ok Bağlayıcısı 5"/>
          <p:cNvCxnSpPr/>
          <p:nvPr/>
        </p:nvCxnSpPr>
        <p:spPr>
          <a:xfrm flipH="1" flipV="1">
            <a:off x="2072680" y="1508887"/>
            <a:ext cx="3456384" cy="472842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703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H="1" flipV="1">
            <a:off x="5241032" y="4293097"/>
            <a:ext cx="144016" cy="194421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4736976" y="6257940"/>
            <a:ext cx="2340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600" dirty="0" smtClean="0"/>
              <a:t>Evet seçilir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496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000672" y="2708920"/>
            <a:ext cx="8208912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6000" dirty="0" smtClean="0"/>
              <a:t>Silinecek Tüm sporcular Aynı Yöntemle silinir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924600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2002</TotalTime>
  <Words>26</Words>
  <Application>Microsoft Office PowerPoint</Application>
  <PresentationFormat>A4 Kağıt (210x297 mm)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Toshiba</dc:creator>
  <cp:lastModifiedBy>Toshiba</cp:lastModifiedBy>
  <cp:revision>391</cp:revision>
  <dcterms:created xsi:type="dcterms:W3CDTF">2014-09-10T20:53:32Z</dcterms:created>
  <dcterms:modified xsi:type="dcterms:W3CDTF">2016-04-12T15:38:13Z</dcterms:modified>
</cp:coreProperties>
</file>