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461" r:id="rId2"/>
    <p:sldId id="388" r:id="rId3"/>
    <p:sldId id="523" r:id="rId4"/>
    <p:sldId id="525" r:id="rId5"/>
    <p:sldId id="526" r:id="rId6"/>
    <p:sldId id="527" r:id="rId7"/>
    <p:sldId id="528" r:id="rId8"/>
    <p:sldId id="546" r:id="rId9"/>
    <p:sldId id="529" r:id="rId10"/>
    <p:sldId id="531" r:id="rId11"/>
    <p:sldId id="533" r:id="rId12"/>
    <p:sldId id="537" r:id="rId13"/>
    <p:sldId id="538" r:id="rId14"/>
    <p:sldId id="539" r:id="rId15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37" autoAdjust="0"/>
  </p:normalViewPr>
  <p:slideViewPr>
    <p:cSldViewPr>
      <p:cViewPr varScale="1">
        <p:scale>
          <a:sx n="74" d="100"/>
          <a:sy n="74" d="100"/>
        </p:scale>
        <p:origin x="-786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CF9DD-4F52-434E-94C3-C8EC09E9F9F4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3D93-F832-467E-891E-15483AAF98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35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7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0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19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19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3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3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3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96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36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5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9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07.06.2016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3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585000" y="2205024"/>
            <a:ext cx="8736000" cy="14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tr-TR" sz="60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Swisse</a:t>
            </a:r>
            <a:r>
              <a:rPr lang="tr-TR" sz="60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60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Nat</a:t>
            </a:r>
            <a:r>
              <a:rPr lang="tr-TR" sz="6000" b="1" dirty="0" smtClean="0">
                <a:solidFill>
                  <a:prstClr val="black"/>
                </a:solidFill>
                <a:ea typeface="Calibri"/>
                <a:cs typeface="Times New Roman"/>
              </a:rPr>
              <a:t> Dosyasından Sporcu Girişi</a:t>
            </a:r>
            <a:endParaRPr lang="tr-TR" sz="6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82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37644" cy="6858000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1832653" y="104749"/>
            <a:ext cx="2535000" cy="72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prstClr val="black"/>
                </a:solidFill>
              </a:rPr>
              <a:t>Sporcu gir seçilir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3" y="-18474"/>
            <a:ext cx="9875017" cy="6876473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flipH="1">
            <a:off x="2846766" y="5337312"/>
            <a:ext cx="2106234" cy="900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Elle giriş seçilir</a:t>
            </a:r>
            <a:endParaRPr lang="tr-T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Yukarı Ok Belirtme Çizgisi 3"/>
          <p:cNvSpPr/>
          <p:nvPr/>
        </p:nvSpPr>
        <p:spPr>
          <a:xfrm flipH="1">
            <a:off x="536664" y="3442182"/>
            <a:ext cx="1755000" cy="900000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1. Sporcu bilgileri girilir</a:t>
            </a:r>
            <a:endParaRPr lang="tr-TR" sz="1600" dirty="0">
              <a:solidFill>
                <a:prstClr val="black"/>
              </a:solidFill>
            </a:endParaRPr>
          </a:p>
        </p:txBody>
      </p:sp>
      <p:sp>
        <p:nvSpPr>
          <p:cNvPr id="5" name="Sağ Ok 4"/>
          <p:cNvSpPr/>
          <p:nvPr/>
        </p:nvSpPr>
        <p:spPr>
          <a:xfrm>
            <a:off x="7351842" y="5337312"/>
            <a:ext cx="1501592" cy="900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2. Tamam tıklanır</a:t>
            </a:r>
            <a:endParaRPr lang="tr-T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ağ Ok 6"/>
          <p:cNvSpPr/>
          <p:nvPr/>
        </p:nvSpPr>
        <p:spPr>
          <a:xfrm>
            <a:off x="6357157" y="5517232"/>
            <a:ext cx="2262251" cy="10440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 smtClean="0">
                <a:solidFill>
                  <a:prstClr val="black"/>
                </a:solidFill>
              </a:rPr>
              <a:t>Soyad</a:t>
            </a:r>
            <a:r>
              <a:rPr lang="tr-TR" sz="1600" dirty="0" smtClean="0">
                <a:solidFill>
                  <a:prstClr val="black"/>
                </a:solidFill>
              </a:rPr>
              <a:t> yazarak </a:t>
            </a:r>
            <a:r>
              <a:rPr lang="tr-TR" sz="1600" dirty="0" err="1" smtClean="0">
                <a:solidFill>
                  <a:prstClr val="black"/>
                </a:solidFill>
              </a:rPr>
              <a:t>enter’leyin</a:t>
            </a:r>
            <a:endParaRPr lang="tr-T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Yukarı Ok Belirtme Çizgisi 2"/>
          <p:cNvSpPr/>
          <p:nvPr/>
        </p:nvSpPr>
        <p:spPr>
          <a:xfrm flipH="1">
            <a:off x="272480" y="1340768"/>
            <a:ext cx="2106234" cy="1944216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Sporcunun üzerine gelip çift tıklayın</a:t>
            </a:r>
          </a:p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Sporcu aşağıda gözüksün</a:t>
            </a:r>
            <a:endParaRPr lang="tr-TR" sz="1600" dirty="0">
              <a:solidFill>
                <a:prstClr val="black"/>
              </a:solidFill>
            </a:endParaRPr>
          </a:p>
        </p:txBody>
      </p:sp>
      <p:sp>
        <p:nvSpPr>
          <p:cNvPr id="4" name="Sağ Ok 3"/>
          <p:cNvSpPr/>
          <p:nvPr/>
        </p:nvSpPr>
        <p:spPr>
          <a:xfrm>
            <a:off x="6734685" y="5288166"/>
            <a:ext cx="2262251" cy="10440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prstClr val="black"/>
                </a:solidFill>
              </a:rPr>
              <a:t>Tamam’ı tıklayın</a:t>
            </a:r>
            <a:endParaRPr lang="tr-T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66"/>
            <a:ext cx="9906000" cy="6861065"/>
          </a:xfrm>
          <a:prstGeom prst="rect">
            <a:avLst/>
          </a:prstGeom>
        </p:spPr>
      </p:pic>
      <p:sp>
        <p:nvSpPr>
          <p:cNvPr id="3" name="Sol Ok 2"/>
          <p:cNvSpPr/>
          <p:nvPr/>
        </p:nvSpPr>
        <p:spPr>
          <a:xfrm>
            <a:off x="1988671" y="116632"/>
            <a:ext cx="2535000" cy="7200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Sporcu gir seçilir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" y="-1"/>
            <a:ext cx="9890897" cy="6858001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5400000">
            <a:off x="816580" y="4285905"/>
            <a:ext cx="1577025" cy="110505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1.Özel seçim  seçilir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635" y="15000"/>
            <a:ext cx="9932635" cy="684300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flipH="1">
            <a:off x="3392827" y="4293096"/>
            <a:ext cx="2340000" cy="79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TUR (ADD2) seçiniz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" y="0"/>
            <a:ext cx="9896520" cy="685800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flipH="1">
            <a:off x="4406939" y="5013176"/>
            <a:ext cx="2340000" cy="900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Arama başlat tıklayınız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41025" y="1196753"/>
            <a:ext cx="9439049" cy="16491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tr-TR" sz="1500" b="1" dirty="0" smtClean="0">
                <a:solidFill>
                  <a:prstClr val="black"/>
                </a:solidFill>
                <a:ea typeface="Calibri"/>
                <a:cs typeface="Times New Roman"/>
              </a:rPr>
              <a:t>NAT DOSYASINDAN SPORCU GİRİŞİ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1)Giriş 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bölümüne 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geliniz .2)Sporcuları </a:t>
            </a:r>
            <a:r>
              <a:rPr lang="tr-TR" sz="1500" dirty="0" err="1">
                <a:solidFill>
                  <a:prstClr val="black"/>
                </a:solidFill>
                <a:ea typeface="Calibri"/>
                <a:cs typeface="Times New Roman"/>
              </a:rPr>
              <a:t>gir’e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 giriniz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. 3)Özel </a:t>
            </a:r>
            <a:r>
              <a:rPr lang="tr-TR" sz="1500" dirty="0" err="1">
                <a:solidFill>
                  <a:prstClr val="black"/>
                </a:solidFill>
                <a:ea typeface="Calibri"/>
                <a:cs typeface="Times New Roman"/>
              </a:rPr>
              <a:t>seçim’e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 giriniz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. 4)Kuvvet 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derecesi listesinden alacağın (ADD2,ADD3...) turnuva </a:t>
            </a:r>
            <a:r>
              <a:rPr lang="tr-TR" sz="1500" dirty="0" err="1">
                <a:solidFill>
                  <a:prstClr val="black"/>
                </a:solidFill>
                <a:ea typeface="Calibri"/>
                <a:cs typeface="Times New Roman"/>
              </a:rPr>
              <a:t>nat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 dosyasını 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seçiniz.5)Cinsiyetleri seçiniz. 6)</a:t>
            </a:r>
            <a:r>
              <a:rPr lang="tr-TR" sz="1500" dirty="0" err="1" smtClean="0">
                <a:solidFill>
                  <a:srgbClr val="C00000"/>
                </a:solidFill>
                <a:ea typeface="Calibri"/>
                <a:cs typeface="Times New Roman"/>
              </a:rPr>
              <a:t>Ukd</a:t>
            </a:r>
            <a:r>
              <a:rPr lang="tr-TR" sz="15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kısmına  1500-2000 yazarsak  bu </a:t>
            </a:r>
            <a:r>
              <a:rPr lang="tr-TR" sz="1500" dirty="0" err="1">
                <a:solidFill>
                  <a:srgbClr val="C00000"/>
                </a:solidFill>
                <a:ea typeface="Calibri"/>
                <a:cs typeface="Times New Roman"/>
              </a:rPr>
              <a:t>ukd’ler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 arasındaki sporcuları </a:t>
            </a:r>
            <a:r>
              <a:rPr lang="tr-TR" sz="1500" dirty="0" smtClean="0">
                <a:solidFill>
                  <a:srgbClr val="C00000"/>
                </a:solidFill>
                <a:ea typeface="Calibri"/>
                <a:cs typeface="Times New Roman"/>
              </a:rPr>
              <a:t>alır.7)</a:t>
            </a:r>
            <a:r>
              <a:rPr lang="tr-TR" sz="1500" dirty="0" err="1" smtClean="0">
                <a:solidFill>
                  <a:srgbClr val="C00000"/>
                </a:solidFill>
                <a:ea typeface="Calibri"/>
                <a:cs typeface="Times New Roman"/>
              </a:rPr>
              <a:t>Elo</a:t>
            </a:r>
            <a:r>
              <a:rPr lang="tr-TR" sz="1500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kısmına  1500-2000 yazarsak bu </a:t>
            </a:r>
            <a:r>
              <a:rPr lang="tr-TR" sz="1500" dirty="0" err="1">
                <a:solidFill>
                  <a:srgbClr val="C00000"/>
                </a:solidFill>
                <a:ea typeface="Calibri"/>
                <a:cs typeface="Times New Roman"/>
              </a:rPr>
              <a:t>elo’lar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 arasındaki  sporcuları </a:t>
            </a:r>
            <a:r>
              <a:rPr lang="tr-TR" sz="1500" dirty="0" smtClean="0">
                <a:solidFill>
                  <a:srgbClr val="C00000"/>
                </a:solidFill>
                <a:ea typeface="Calibri"/>
                <a:cs typeface="Times New Roman"/>
              </a:rPr>
              <a:t>alır. 8)Doğum 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tarihi kısmına  01.01.2000-31.12.2000 yazarsak  bu tarihler arasındaki sporcuları alır</a:t>
            </a:r>
            <a:r>
              <a:rPr lang="tr-TR" sz="1500" dirty="0" smtClean="0">
                <a:solidFill>
                  <a:srgbClr val="C00000"/>
                </a:solidFill>
                <a:ea typeface="Calibri"/>
                <a:cs typeface="Times New Roman"/>
              </a:rPr>
              <a:t>. 9)Kulüp 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numarası kısmına 15-30 yazarsak  bu numaralar arasındaki sporcuları alır</a:t>
            </a:r>
            <a:r>
              <a:rPr lang="tr-TR" sz="1500" dirty="0" smtClean="0">
                <a:solidFill>
                  <a:srgbClr val="C00000"/>
                </a:solidFill>
                <a:ea typeface="Calibri"/>
                <a:cs typeface="Times New Roman"/>
              </a:rPr>
              <a:t>. 10) Madde  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5,6,7,8 ortak kategori </a:t>
            </a:r>
            <a:r>
              <a:rPr lang="tr-TR" sz="1500" dirty="0" err="1">
                <a:solidFill>
                  <a:srgbClr val="C00000"/>
                </a:solidFill>
                <a:ea typeface="Calibri"/>
                <a:cs typeface="Times New Roman"/>
              </a:rPr>
              <a:t>nat</a:t>
            </a:r>
            <a:r>
              <a:rPr lang="tr-TR" sz="1500" dirty="0">
                <a:solidFill>
                  <a:srgbClr val="C00000"/>
                </a:solidFill>
                <a:ea typeface="Calibri"/>
                <a:cs typeface="Times New Roman"/>
              </a:rPr>
              <a:t> dosyasında </a:t>
            </a:r>
            <a:r>
              <a:rPr lang="tr-TR" sz="1500" dirty="0" smtClean="0">
                <a:solidFill>
                  <a:srgbClr val="C00000"/>
                </a:solidFill>
                <a:ea typeface="Calibri"/>
                <a:cs typeface="Times New Roman"/>
              </a:rPr>
              <a:t>uygulanır.11)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Arama 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başlat tıklayınız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. 12)Sporcular 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listelendiğinde </a:t>
            </a:r>
            <a:r>
              <a:rPr lang="tr-TR" sz="1500" b="1" dirty="0">
                <a:solidFill>
                  <a:prstClr val="black"/>
                </a:solidFill>
                <a:ea typeface="Calibri"/>
                <a:cs typeface="Times New Roman"/>
              </a:rPr>
              <a:t>kabul eti 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tıklayınız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. 13)Tamamı tıklayınız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3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flipH="1">
            <a:off x="4406939" y="4653136"/>
            <a:ext cx="2340000" cy="900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Kabul et tıklayınız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7059451" y="5445224"/>
            <a:ext cx="1950000" cy="720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Tamam tıklayınız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745" y="332656"/>
            <a:ext cx="9906000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 flipH="1">
            <a:off x="2612740" y="5517304"/>
            <a:ext cx="2652000" cy="648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1. Arama başlat </a:t>
            </a:r>
            <a:r>
              <a:rPr lang="tr-TR" sz="1600" dirty="0" err="1" smtClean="0">
                <a:solidFill>
                  <a:schemeClr val="tx1"/>
                </a:solidFill>
              </a:rPr>
              <a:t>tıkllayınız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-1443710" y="1628801"/>
            <a:ext cx="7286261" cy="17491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1500" dirty="0" err="1" smtClean="0">
                <a:solidFill>
                  <a:schemeClr val="tx1"/>
                </a:solidFill>
                <a:ea typeface="Calibri"/>
                <a:cs typeface="Times New Roman"/>
              </a:rPr>
              <a:t>Ukd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kısmına  1500-2000 yazarsak  bu </a:t>
            </a:r>
            <a:r>
              <a:rPr lang="tr-TR" sz="1500" dirty="0" err="1">
                <a:solidFill>
                  <a:schemeClr val="tx1"/>
                </a:solidFill>
                <a:ea typeface="Calibri"/>
                <a:cs typeface="Times New Roman"/>
              </a:rPr>
              <a:t>ukd’ler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 arasındaki sporcuları 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alır.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1500" dirty="0" err="1" smtClean="0">
                <a:solidFill>
                  <a:schemeClr val="tx1"/>
                </a:solidFill>
                <a:ea typeface="Calibri"/>
                <a:cs typeface="Times New Roman"/>
              </a:rPr>
              <a:t>Elo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kısmına  1500-2000 yazarsak bu </a:t>
            </a:r>
            <a:r>
              <a:rPr lang="tr-TR" sz="1500" dirty="0" err="1">
                <a:solidFill>
                  <a:schemeClr val="tx1"/>
                </a:solidFill>
                <a:ea typeface="Calibri"/>
                <a:cs typeface="Times New Roman"/>
              </a:rPr>
              <a:t>elo’lar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 arasındaki  sporcuları 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alır.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 8)Doğum 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tarihi kısmına  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01.01.1995-31.12.1996 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yazarsak  bu tarihler arasındaki sporcuları alır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Kulüp numarası  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kısmına 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1-15 </a:t>
            </a:r>
            <a:r>
              <a:rPr lang="tr-TR" sz="1500" dirty="0">
                <a:solidFill>
                  <a:schemeClr val="tx1"/>
                </a:solidFill>
                <a:ea typeface="Calibri"/>
                <a:cs typeface="Times New Roman"/>
              </a:rPr>
              <a:t>yazarsak  bu </a:t>
            </a: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kulüp sporcularını alır.</a:t>
            </a:r>
          </a:p>
          <a:p>
            <a:pPr marL="342900" lvl="0" indent="-3429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tr-TR" sz="1500" dirty="0" smtClean="0">
                <a:solidFill>
                  <a:schemeClr val="tx1"/>
                </a:solidFill>
                <a:ea typeface="Calibri"/>
                <a:cs typeface="Times New Roman"/>
              </a:rPr>
              <a:t> Federasyon kısmına 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5-15 yazarsak  bu 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federasyon </a:t>
            </a:r>
            <a:r>
              <a:rPr lang="tr-TR" sz="1500" dirty="0">
                <a:solidFill>
                  <a:prstClr val="black"/>
                </a:solidFill>
                <a:ea typeface="Calibri"/>
                <a:cs typeface="Times New Roman"/>
              </a:rPr>
              <a:t>sporcularını alır</a:t>
            </a:r>
            <a:r>
              <a:rPr lang="tr-TR" sz="15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tr-TR" sz="15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7" name="Sağ Ok 6"/>
          <p:cNvSpPr/>
          <p:nvPr/>
        </p:nvSpPr>
        <p:spPr>
          <a:xfrm flipH="1">
            <a:off x="2690749" y="5157248"/>
            <a:ext cx="2340000" cy="504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2. Kabul et </a:t>
            </a:r>
            <a:r>
              <a:rPr lang="tr-TR" sz="1600" dirty="0" err="1" smtClean="0">
                <a:solidFill>
                  <a:schemeClr val="tx1"/>
                </a:solidFill>
              </a:rPr>
              <a:t>tıkllayınız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8" name="Sağ Ok 7"/>
          <p:cNvSpPr/>
          <p:nvPr/>
        </p:nvSpPr>
        <p:spPr>
          <a:xfrm>
            <a:off x="5109017" y="5877336"/>
            <a:ext cx="2184000" cy="576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3. Tamam </a:t>
            </a:r>
            <a:r>
              <a:rPr lang="tr-TR" sz="1600" dirty="0" err="1" smtClean="0">
                <a:solidFill>
                  <a:schemeClr val="tx1"/>
                </a:solidFill>
              </a:rPr>
              <a:t>tıkllayınız</a:t>
            </a:r>
            <a:endParaRPr lang="tr-T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5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585000" y="1844824"/>
            <a:ext cx="8736000" cy="14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tr-TR" sz="48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tr-TR" sz="48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Swisse</a:t>
            </a:r>
            <a:r>
              <a:rPr lang="tr-TR" sz="4800" b="1" dirty="0" smtClean="0">
                <a:solidFill>
                  <a:prstClr val="black"/>
                </a:solidFill>
                <a:ea typeface="Calibri"/>
                <a:cs typeface="Times New Roman"/>
              </a:rPr>
              <a:t> Elle Sporcu Girişi</a:t>
            </a:r>
            <a:endParaRPr lang="tr-TR" sz="4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86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1878</TotalTime>
  <Words>213</Words>
  <Application>Microsoft Office PowerPoint</Application>
  <PresentationFormat>A4 Kağıt (210x297 mm)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363</cp:revision>
  <dcterms:created xsi:type="dcterms:W3CDTF">2014-09-10T20:53:32Z</dcterms:created>
  <dcterms:modified xsi:type="dcterms:W3CDTF">2016-06-07T13:19:35Z</dcterms:modified>
</cp:coreProperties>
</file>