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4"/>
  </p:notesMasterIdLst>
  <p:sldIdLst>
    <p:sldId id="606" r:id="rId2"/>
    <p:sldId id="607" r:id="rId3"/>
  </p:sldIdLst>
  <p:sldSz cx="9906000" cy="6858000" type="A4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737" autoAdjust="0"/>
  </p:normalViewPr>
  <p:slideViewPr>
    <p:cSldViewPr>
      <p:cViewPr varScale="1">
        <p:scale>
          <a:sx n="74" d="100"/>
          <a:sy n="74" d="100"/>
        </p:scale>
        <p:origin x="-786" y="-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1CF9DD-4F52-434E-94C3-C8EC09E9F9F4}" type="datetimeFigureOut">
              <a:rPr lang="tr-TR" smtClean="0"/>
              <a:t>30.11.2015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F3D93-F832-467E-891E-15483AAF98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2358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30.11.2015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5710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30.11.2015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809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30.11.2015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195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30.11.2015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4193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30.11.2015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360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30.11.2015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433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30.11.2015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4380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30.11.2015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2969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30.11.2015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3368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30.11.2015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6518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30.11.2015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296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30.11.2015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5362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3000" y="116632"/>
            <a:ext cx="9720000" cy="864000"/>
          </a:xfr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r-TR" sz="3200" dirty="0">
                <a:solidFill>
                  <a:prstClr val="black"/>
                </a:solidFill>
              </a:rPr>
              <a:t>SWİSS-MANAGER UNİCODE </a:t>
            </a:r>
            <a:r>
              <a:rPr lang="tr-TR" sz="3200" dirty="0" smtClean="0">
                <a:solidFill>
                  <a:prstClr val="black"/>
                </a:solidFill>
              </a:rPr>
              <a:t>ÖĞRENİM PROGRAMI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3000" y="1052736"/>
            <a:ext cx="9720000" cy="5760000"/>
          </a:xfr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sz="2400" dirty="0" smtClean="0">
                <a:solidFill>
                  <a:prstClr val="black"/>
                </a:solidFill>
              </a:rPr>
              <a:t>Bilgisayara </a:t>
            </a:r>
            <a:r>
              <a:rPr lang="tr-TR" sz="2400" dirty="0" err="1" smtClean="0">
                <a:solidFill>
                  <a:prstClr val="black"/>
                </a:solidFill>
              </a:rPr>
              <a:t>swiss-manager</a:t>
            </a:r>
            <a:r>
              <a:rPr lang="tr-TR" sz="2400" dirty="0" smtClean="0">
                <a:solidFill>
                  <a:prstClr val="black"/>
                </a:solidFill>
              </a:rPr>
              <a:t> </a:t>
            </a:r>
            <a:r>
              <a:rPr lang="tr-TR" sz="2400" dirty="0" err="1" smtClean="0">
                <a:solidFill>
                  <a:prstClr val="black"/>
                </a:solidFill>
              </a:rPr>
              <a:t>unicode</a:t>
            </a:r>
            <a:r>
              <a:rPr lang="tr-TR" sz="2400" dirty="0" smtClean="0">
                <a:solidFill>
                  <a:prstClr val="black"/>
                </a:solidFill>
              </a:rPr>
              <a:t> kurulumunun yapılması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 smtClean="0">
                <a:solidFill>
                  <a:prstClr val="black"/>
                </a:solidFill>
              </a:rPr>
              <a:t>Bilgisayarda </a:t>
            </a:r>
            <a:r>
              <a:rPr lang="tr-TR" sz="2400" dirty="0" err="1" smtClean="0">
                <a:solidFill>
                  <a:prstClr val="black"/>
                </a:solidFill>
              </a:rPr>
              <a:t>swiss-manager</a:t>
            </a:r>
            <a:r>
              <a:rPr lang="tr-TR" sz="2400" dirty="0" smtClean="0">
                <a:solidFill>
                  <a:prstClr val="black"/>
                </a:solidFill>
              </a:rPr>
              <a:t> </a:t>
            </a:r>
            <a:r>
              <a:rPr lang="tr-TR" sz="2400" dirty="0" err="1" smtClean="0">
                <a:solidFill>
                  <a:prstClr val="black"/>
                </a:solidFill>
              </a:rPr>
              <a:t>unicodeye</a:t>
            </a:r>
            <a:r>
              <a:rPr lang="tr-TR" sz="2400" dirty="0" smtClean="0">
                <a:solidFill>
                  <a:prstClr val="black"/>
                </a:solidFill>
              </a:rPr>
              <a:t> </a:t>
            </a:r>
            <a:r>
              <a:rPr lang="tr-TR" sz="2400" dirty="0" err="1" smtClean="0">
                <a:solidFill>
                  <a:prstClr val="black"/>
                </a:solidFill>
              </a:rPr>
              <a:t>elo</a:t>
            </a:r>
            <a:r>
              <a:rPr lang="tr-TR" sz="2400" dirty="0" smtClean="0">
                <a:solidFill>
                  <a:prstClr val="black"/>
                </a:solidFill>
              </a:rPr>
              <a:t> listesinin yüklenmesi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 smtClean="0">
                <a:solidFill>
                  <a:prstClr val="black"/>
                </a:solidFill>
              </a:rPr>
              <a:t>Bilgisayarda </a:t>
            </a:r>
            <a:r>
              <a:rPr lang="tr-TR" sz="2400" dirty="0" err="1" smtClean="0">
                <a:solidFill>
                  <a:prstClr val="black"/>
                </a:solidFill>
              </a:rPr>
              <a:t>swiss-manager</a:t>
            </a:r>
            <a:r>
              <a:rPr lang="tr-TR" sz="2400" dirty="0" smtClean="0">
                <a:solidFill>
                  <a:prstClr val="black"/>
                </a:solidFill>
              </a:rPr>
              <a:t> </a:t>
            </a:r>
            <a:r>
              <a:rPr lang="tr-TR" sz="2400" dirty="0" err="1" smtClean="0">
                <a:solidFill>
                  <a:prstClr val="black"/>
                </a:solidFill>
              </a:rPr>
              <a:t>unicodeye</a:t>
            </a:r>
            <a:r>
              <a:rPr lang="tr-TR" sz="2400" dirty="0" smtClean="0">
                <a:solidFill>
                  <a:prstClr val="black"/>
                </a:solidFill>
              </a:rPr>
              <a:t> </a:t>
            </a:r>
            <a:r>
              <a:rPr lang="tr-TR" sz="2400" dirty="0" err="1" smtClean="0">
                <a:solidFill>
                  <a:prstClr val="black"/>
                </a:solidFill>
              </a:rPr>
              <a:t>ukd</a:t>
            </a:r>
            <a:r>
              <a:rPr lang="tr-TR" sz="2400" dirty="0" smtClean="0">
                <a:solidFill>
                  <a:prstClr val="black"/>
                </a:solidFill>
              </a:rPr>
              <a:t> listesinin yüklenmesi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 err="1" smtClean="0">
                <a:solidFill>
                  <a:prstClr val="black"/>
                </a:solidFill>
              </a:rPr>
              <a:t>Swiss-manager</a:t>
            </a:r>
            <a:r>
              <a:rPr lang="tr-TR" sz="2400" dirty="0" smtClean="0">
                <a:solidFill>
                  <a:prstClr val="black"/>
                </a:solidFill>
              </a:rPr>
              <a:t> </a:t>
            </a:r>
            <a:r>
              <a:rPr lang="tr-TR" sz="2400" dirty="0">
                <a:solidFill>
                  <a:prstClr val="black"/>
                </a:solidFill>
              </a:rPr>
              <a:t>turnuva dosyasının hazırlanması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 smtClean="0">
                <a:solidFill>
                  <a:prstClr val="black"/>
                </a:solidFill>
              </a:rPr>
              <a:t>Turnuva  </a:t>
            </a:r>
            <a:r>
              <a:rPr lang="tr-TR" sz="2400" dirty="0" err="1" smtClean="0">
                <a:solidFill>
                  <a:prstClr val="black"/>
                </a:solidFill>
              </a:rPr>
              <a:t>nat</a:t>
            </a:r>
            <a:r>
              <a:rPr lang="tr-TR" sz="2400" dirty="0" smtClean="0">
                <a:solidFill>
                  <a:prstClr val="black"/>
                </a:solidFill>
              </a:rPr>
              <a:t> dosyasının hazırlanması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 err="1" smtClean="0">
                <a:solidFill>
                  <a:prstClr val="black"/>
                </a:solidFill>
              </a:rPr>
              <a:t>Swisse</a:t>
            </a:r>
            <a:r>
              <a:rPr lang="tr-TR" sz="2400" dirty="0" smtClean="0">
                <a:solidFill>
                  <a:prstClr val="black"/>
                </a:solidFill>
              </a:rPr>
              <a:t> </a:t>
            </a:r>
            <a:r>
              <a:rPr lang="tr-TR" sz="2400" dirty="0" err="1" smtClean="0">
                <a:solidFill>
                  <a:prstClr val="black"/>
                </a:solidFill>
              </a:rPr>
              <a:t>nat</a:t>
            </a:r>
            <a:r>
              <a:rPr lang="tr-TR" sz="2400" dirty="0" smtClean="0">
                <a:solidFill>
                  <a:prstClr val="black"/>
                </a:solidFill>
              </a:rPr>
              <a:t> dosyasının yüklenmesi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endParaRPr lang="tr-TR" sz="2400" dirty="0" smtClean="0">
              <a:solidFill>
                <a:prstClr val="black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tr-TR" sz="2400" dirty="0" err="1" smtClean="0">
                <a:solidFill>
                  <a:prstClr val="black"/>
                </a:solidFill>
              </a:rPr>
              <a:t>Swisse</a:t>
            </a:r>
            <a:r>
              <a:rPr lang="tr-TR" sz="2400" dirty="0" smtClean="0">
                <a:solidFill>
                  <a:prstClr val="black"/>
                </a:solidFill>
              </a:rPr>
              <a:t> </a:t>
            </a:r>
            <a:r>
              <a:rPr lang="tr-TR" sz="2400" dirty="0" err="1" smtClean="0">
                <a:solidFill>
                  <a:prstClr val="black"/>
                </a:solidFill>
              </a:rPr>
              <a:t>nat</a:t>
            </a:r>
            <a:r>
              <a:rPr lang="tr-TR" sz="2400" dirty="0" smtClean="0">
                <a:solidFill>
                  <a:prstClr val="black"/>
                </a:solidFill>
              </a:rPr>
              <a:t> dosyasından sporcu girişi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 err="1" smtClean="0">
                <a:solidFill>
                  <a:prstClr val="black"/>
                </a:solidFill>
              </a:rPr>
              <a:t>Swiss</a:t>
            </a:r>
            <a:r>
              <a:rPr lang="tr-TR" sz="2400" dirty="0" smtClean="0">
                <a:solidFill>
                  <a:prstClr val="black"/>
                </a:solidFill>
              </a:rPr>
              <a:t> turnuva dosyasından  sporcu </a:t>
            </a:r>
            <a:r>
              <a:rPr lang="tr-TR" sz="2400" dirty="0" err="1" smtClean="0">
                <a:solidFill>
                  <a:prstClr val="black"/>
                </a:solidFill>
              </a:rPr>
              <a:t>elo</a:t>
            </a:r>
            <a:r>
              <a:rPr lang="tr-TR" sz="2400" dirty="0" smtClean="0">
                <a:solidFill>
                  <a:prstClr val="black"/>
                </a:solidFill>
              </a:rPr>
              <a:t> kuvvet derecesi verilerinin güncellemesi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 err="1">
                <a:solidFill>
                  <a:prstClr val="black"/>
                </a:solidFill>
              </a:rPr>
              <a:t>Swiss</a:t>
            </a:r>
            <a:r>
              <a:rPr lang="tr-TR" sz="2400" dirty="0">
                <a:solidFill>
                  <a:prstClr val="black"/>
                </a:solidFill>
              </a:rPr>
              <a:t> turnuva dosyasından  sporcu </a:t>
            </a:r>
            <a:r>
              <a:rPr lang="tr-TR" sz="2400" dirty="0" err="1" smtClean="0">
                <a:solidFill>
                  <a:prstClr val="black"/>
                </a:solidFill>
              </a:rPr>
              <a:t>ukd</a:t>
            </a:r>
            <a:r>
              <a:rPr lang="tr-TR" sz="2400" dirty="0" smtClean="0">
                <a:solidFill>
                  <a:prstClr val="black"/>
                </a:solidFill>
              </a:rPr>
              <a:t> </a:t>
            </a:r>
            <a:r>
              <a:rPr lang="tr-TR" sz="2400" dirty="0">
                <a:solidFill>
                  <a:prstClr val="black"/>
                </a:solidFill>
              </a:rPr>
              <a:t>kuvvet derecesi verilerinin güncellemesi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 err="1" smtClean="0">
                <a:solidFill>
                  <a:prstClr val="black"/>
                </a:solidFill>
              </a:rPr>
              <a:t>Swiss</a:t>
            </a:r>
            <a:r>
              <a:rPr lang="tr-TR" sz="2400" dirty="0" smtClean="0">
                <a:solidFill>
                  <a:prstClr val="black"/>
                </a:solidFill>
              </a:rPr>
              <a:t> turnuva dosyasından sporcu başlangıç sıralamasının yapılması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 err="1" smtClean="0">
                <a:solidFill>
                  <a:prstClr val="black"/>
                </a:solidFill>
              </a:rPr>
              <a:t>Swiss</a:t>
            </a:r>
            <a:r>
              <a:rPr lang="tr-TR" sz="2400" dirty="0" smtClean="0">
                <a:solidFill>
                  <a:prstClr val="black"/>
                </a:solidFill>
              </a:rPr>
              <a:t> turnuva dosyasından çıkacak sporcuların  çıkarılmasının yapılması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 smtClean="0">
                <a:solidFill>
                  <a:prstClr val="black"/>
                </a:solidFill>
              </a:rPr>
              <a:t>Sporcu listesi çıktısının alınması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 err="1" smtClean="0">
                <a:solidFill>
                  <a:prstClr val="black"/>
                </a:solidFill>
              </a:rPr>
              <a:t>Swisste</a:t>
            </a:r>
            <a:r>
              <a:rPr lang="tr-TR" sz="2400" dirty="0" smtClean="0">
                <a:solidFill>
                  <a:prstClr val="black"/>
                </a:solidFill>
              </a:rPr>
              <a:t> yazıcı ayarlarının </a:t>
            </a:r>
            <a:r>
              <a:rPr lang="tr-TR" sz="2400" dirty="0" smtClean="0">
                <a:solidFill>
                  <a:prstClr val="black"/>
                </a:solidFill>
              </a:rPr>
              <a:t>yapılması(Her liste başlığı </a:t>
            </a:r>
            <a:r>
              <a:rPr lang="tr-TR" sz="2400" smtClean="0">
                <a:solidFill>
                  <a:prstClr val="black"/>
                </a:solidFill>
              </a:rPr>
              <a:t>için ayrı ayrı yapılır)</a:t>
            </a:r>
            <a:endParaRPr lang="tr-TR" sz="2400" dirty="0" smtClean="0">
              <a:solidFill>
                <a:prstClr val="black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tr-TR" sz="2400" dirty="0" err="1" smtClean="0">
                <a:solidFill>
                  <a:prstClr val="black"/>
                </a:solidFill>
              </a:rPr>
              <a:t>Swiss</a:t>
            </a:r>
            <a:r>
              <a:rPr lang="tr-TR" sz="2400" dirty="0" smtClean="0">
                <a:solidFill>
                  <a:prstClr val="black"/>
                </a:solidFill>
              </a:rPr>
              <a:t> turnuva dosyasından </a:t>
            </a:r>
            <a:r>
              <a:rPr lang="tr-TR" sz="2400" dirty="0" err="1" smtClean="0">
                <a:solidFill>
                  <a:prstClr val="black"/>
                </a:solidFill>
              </a:rPr>
              <a:t>eşlendirmenin</a:t>
            </a:r>
            <a:r>
              <a:rPr lang="tr-TR" sz="2400" dirty="0" smtClean="0">
                <a:solidFill>
                  <a:prstClr val="black"/>
                </a:solidFill>
              </a:rPr>
              <a:t> yapılması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 err="1" smtClean="0">
                <a:solidFill>
                  <a:prstClr val="black"/>
                </a:solidFill>
              </a:rPr>
              <a:t>Swiss</a:t>
            </a:r>
            <a:r>
              <a:rPr lang="tr-TR" sz="2400" dirty="0" smtClean="0">
                <a:solidFill>
                  <a:prstClr val="black"/>
                </a:solidFill>
              </a:rPr>
              <a:t> turnuva dosyasından </a:t>
            </a:r>
            <a:r>
              <a:rPr lang="tr-TR" sz="2400" dirty="0" err="1" smtClean="0">
                <a:solidFill>
                  <a:prstClr val="black"/>
                </a:solidFill>
              </a:rPr>
              <a:t>eşlendirmeye</a:t>
            </a:r>
            <a:r>
              <a:rPr lang="tr-TR" sz="2400" dirty="0" smtClean="0">
                <a:solidFill>
                  <a:prstClr val="black"/>
                </a:solidFill>
              </a:rPr>
              <a:t>  yeni sporcu girişinin yapılması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1749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3000" y="116632"/>
            <a:ext cx="9720000" cy="864000"/>
          </a:xfr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r-TR" sz="3200" dirty="0">
                <a:solidFill>
                  <a:prstClr val="black"/>
                </a:solidFill>
              </a:rPr>
              <a:t>SWİSS-MANAGER UNİCODE </a:t>
            </a:r>
            <a:r>
              <a:rPr lang="tr-TR" sz="3200" dirty="0" smtClean="0">
                <a:solidFill>
                  <a:prstClr val="black"/>
                </a:solidFill>
              </a:rPr>
              <a:t>ÖĞRENİM PROGRAMI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3000" y="1052736"/>
            <a:ext cx="9720000" cy="5760000"/>
          </a:xfr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>
              <a:buAutoNum type="arabicPeriod" startAt="16"/>
            </a:pPr>
            <a:r>
              <a:rPr lang="tr-TR" sz="2400" dirty="0" err="1" smtClean="0">
                <a:solidFill>
                  <a:prstClr val="black"/>
                </a:solidFill>
              </a:rPr>
              <a:t>Swiss</a:t>
            </a:r>
            <a:r>
              <a:rPr lang="tr-TR" sz="2400" dirty="0" smtClean="0">
                <a:solidFill>
                  <a:prstClr val="black"/>
                </a:solidFill>
              </a:rPr>
              <a:t> turnuva dosyasında </a:t>
            </a:r>
            <a:r>
              <a:rPr lang="tr-TR" sz="2400" dirty="0" err="1" smtClean="0">
                <a:solidFill>
                  <a:prstClr val="black"/>
                </a:solidFill>
              </a:rPr>
              <a:t>eşlendirmenin</a:t>
            </a:r>
            <a:r>
              <a:rPr lang="tr-TR" sz="2400" dirty="0" smtClean="0">
                <a:solidFill>
                  <a:prstClr val="black"/>
                </a:solidFill>
              </a:rPr>
              <a:t> elle yapılması</a:t>
            </a:r>
          </a:p>
          <a:p>
            <a:pPr marL="457200" indent="-457200">
              <a:buFont typeface="Arial" panose="020B0604020202020204" pitchFamily="34" charset="0"/>
              <a:buAutoNum type="arabicPeriod" startAt="16"/>
            </a:pPr>
            <a:r>
              <a:rPr lang="tr-TR" sz="2400" dirty="0" smtClean="0">
                <a:solidFill>
                  <a:prstClr val="black"/>
                </a:solidFill>
              </a:rPr>
              <a:t>Sonuçların girilmesi</a:t>
            </a:r>
          </a:p>
          <a:p>
            <a:pPr marL="457200" indent="-457200">
              <a:buFont typeface="Arial" panose="020B0604020202020204" pitchFamily="34" charset="0"/>
              <a:buAutoNum type="arabicPeriod" startAt="16"/>
            </a:pPr>
            <a:r>
              <a:rPr lang="tr-TR" sz="2400" dirty="0" smtClean="0">
                <a:solidFill>
                  <a:prstClr val="black"/>
                </a:solidFill>
              </a:rPr>
              <a:t>Eşlendirmeden </a:t>
            </a:r>
            <a:r>
              <a:rPr lang="tr-TR" sz="2400" dirty="0">
                <a:solidFill>
                  <a:prstClr val="black"/>
                </a:solidFill>
              </a:rPr>
              <a:t>sporcu çıkarılması</a:t>
            </a:r>
          </a:p>
          <a:p>
            <a:pPr marL="457200" indent="-457200">
              <a:buAutoNum type="arabicPeriod" startAt="16"/>
            </a:pPr>
            <a:endParaRPr lang="tr-TR" sz="2400" dirty="0" smtClean="0">
              <a:solidFill>
                <a:prstClr val="black"/>
              </a:solidFill>
            </a:endParaRPr>
          </a:p>
          <a:p>
            <a:pPr marL="457200" indent="-457200">
              <a:buAutoNum type="arabicPeriod" startAt="13"/>
            </a:pPr>
            <a:endParaRPr lang="tr-TR" sz="2400" dirty="0" smtClean="0">
              <a:solidFill>
                <a:prstClr val="black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0960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2060</TotalTime>
  <Words>113</Words>
  <Application>Microsoft Office PowerPoint</Application>
  <PresentationFormat>A4 Kağıt (210x297 mm)</PresentationFormat>
  <Paragraphs>21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Office Teması</vt:lpstr>
      <vt:lpstr>SWİSS-MANAGER UNİCODE ÖĞRENİM PROGRAMI</vt:lpstr>
      <vt:lpstr>SWİSS-MANAGER UNİCODE ÖĞRENİM PROGRAMI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Toshiba</dc:creator>
  <cp:lastModifiedBy>Toshiba</cp:lastModifiedBy>
  <cp:revision>401</cp:revision>
  <dcterms:created xsi:type="dcterms:W3CDTF">2014-09-10T20:53:32Z</dcterms:created>
  <dcterms:modified xsi:type="dcterms:W3CDTF">2015-11-30T20:19:14Z</dcterms:modified>
</cp:coreProperties>
</file>