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1"/>
  </p:notesMasterIdLst>
  <p:sldIdLst>
    <p:sldId id="553" r:id="rId2"/>
    <p:sldId id="388" r:id="rId3"/>
    <p:sldId id="523" r:id="rId4"/>
    <p:sldId id="525" r:id="rId5"/>
    <p:sldId id="526" r:id="rId6"/>
    <p:sldId id="527" r:id="rId7"/>
    <p:sldId id="528" r:id="rId8"/>
    <p:sldId id="546" r:id="rId9"/>
    <p:sldId id="529" r:id="rId10"/>
    <p:sldId id="531" r:id="rId11"/>
    <p:sldId id="533" r:id="rId12"/>
    <p:sldId id="537" r:id="rId13"/>
    <p:sldId id="538" r:id="rId14"/>
    <p:sldId id="539" r:id="rId15"/>
    <p:sldId id="401" r:id="rId16"/>
    <p:sldId id="441" r:id="rId17"/>
    <p:sldId id="455" r:id="rId18"/>
    <p:sldId id="442" r:id="rId19"/>
    <p:sldId id="445" r:id="rId20"/>
  </p:sldIdLst>
  <p:sldSz cx="9906000" cy="6858000" type="A4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737" autoAdjust="0"/>
  </p:normalViewPr>
  <p:slideViewPr>
    <p:cSldViewPr>
      <p:cViewPr varScale="1">
        <p:scale>
          <a:sx n="74" d="100"/>
          <a:sy n="74" d="100"/>
        </p:scale>
        <p:origin x="-786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CF9DD-4F52-434E-94C3-C8EC09E9F9F4}" type="datetimeFigureOut">
              <a:rPr lang="tr-TR" smtClean="0"/>
              <a:t>26.06.2015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F3D93-F832-467E-891E-15483AAF98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235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26.06.2015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571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26.06.2015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809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26.06.2015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719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26.06.2015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419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26.06.2015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736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26.06.2015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433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26.06.2015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438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26.06.2015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296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26.06.2015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36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26.06.2015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651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26.06.2015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9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26.06.2015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536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38250" y="260648"/>
            <a:ext cx="7429500" cy="1296144"/>
          </a:xfr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tr-TR" sz="4800" b="1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Swisse</a:t>
            </a:r>
            <a:r>
              <a:rPr lang="tr-TR" sz="48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tr-TR" sz="4800" b="1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Nat</a:t>
            </a:r>
            <a:r>
              <a:rPr lang="tr-TR" sz="48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Dosyasından Sporcu Girişi</a:t>
            </a:r>
            <a:endParaRPr lang="tr-TR" sz="4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906000" cy="5229200"/>
          </a:xfr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l">
              <a:buAutoNum type="arabicPeriod"/>
            </a:pPr>
            <a:r>
              <a:rPr lang="tr-TR" dirty="0" err="1" smtClean="0"/>
              <a:t>Swisse</a:t>
            </a:r>
            <a:r>
              <a:rPr lang="tr-TR" dirty="0" smtClean="0"/>
              <a:t> önce </a:t>
            </a:r>
            <a:r>
              <a:rPr lang="tr-TR" dirty="0" err="1" smtClean="0"/>
              <a:t>nat</a:t>
            </a:r>
            <a:r>
              <a:rPr lang="tr-TR" dirty="0" smtClean="0"/>
              <a:t> dosyası yüklenmelidir.</a:t>
            </a:r>
          </a:p>
          <a:p>
            <a:pPr marL="342900" indent="-342900" algn="l">
              <a:buAutoNum type="arabicPeriod"/>
            </a:pPr>
            <a:r>
              <a:rPr lang="tr-TR" dirty="0" err="1" smtClean="0"/>
              <a:t>Swisste</a:t>
            </a:r>
            <a:r>
              <a:rPr lang="tr-TR" dirty="0" smtClean="0"/>
              <a:t> giriş bölümüne geliniz.</a:t>
            </a:r>
          </a:p>
          <a:p>
            <a:pPr marL="342900" indent="-342900" algn="l">
              <a:buAutoNum type="arabicPeriod"/>
            </a:pPr>
            <a:r>
              <a:rPr lang="tr-TR" dirty="0" smtClean="0"/>
              <a:t>Sporcu </a:t>
            </a:r>
            <a:r>
              <a:rPr lang="tr-TR" dirty="0" err="1" smtClean="0"/>
              <a:t>gir’e</a:t>
            </a:r>
            <a:r>
              <a:rPr lang="tr-TR" dirty="0" smtClean="0"/>
              <a:t> giriniz.</a:t>
            </a:r>
          </a:p>
          <a:p>
            <a:pPr marL="342900" indent="-342900" algn="l">
              <a:buAutoNum type="arabicPeriod"/>
            </a:pPr>
            <a:r>
              <a:rPr lang="tr-TR" dirty="0" smtClean="0"/>
              <a:t>Özel seçimi seçiniz.</a:t>
            </a:r>
          </a:p>
          <a:p>
            <a:pPr marL="342900" indent="-342900" algn="l">
              <a:buAutoNum type="arabicPeriod"/>
            </a:pPr>
            <a:r>
              <a:rPr lang="tr-TR" dirty="0" smtClean="0"/>
              <a:t>Kuvvet derecesi listesinden ADD2 (</a:t>
            </a:r>
            <a:r>
              <a:rPr lang="tr-TR" dirty="0" err="1" smtClean="0"/>
              <a:t>Nat</a:t>
            </a:r>
            <a:r>
              <a:rPr lang="tr-TR" dirty="0" smtClean="0"/>
              <a:t> dosyasını) seçiniz.</a:t>
            </a:r>
          </a:p>
          <a:p>
            <a:pPr marL="342900" indent="-342900" algn="l">
              <a:buAutoNum type="arabicPeriod"/>
            </a:pPr>
            <a:endParaRPr lang="tr-TR" dirty="0" smtClean="0"/>
          </a:p>
          <a:p>
            <a:pPr marL="342900" indent="-342900" algn="l">
              <a:buAutoNum type="arabicPeriod"/>
            </a:pPr>
            <a:endParaRPr lang="tr-TR" dirty="0" smtClean="0"/>
          </a:p>
          <a:p>
            <a:pPr marL="342900" indent="-342900" algn="l">
              <a:buAutoNum type="arabicPeriod"/>
            </a:pPr>
            <a:endParaRPr lang="tr-TR" dirty="0" smtClean="0"/>
          </a:p>
          <a:p>
            <a:pPr marL="342900" indent="-342900">
              <a:buAutoNum type="arabicPeriod"/>
            </a:pPr>
            <a:endParaRPr lang="tr-TR" dirty="0" smtClean="0"/>
          </a:p>
          <a:p>
            <a:pPr marL="342900" indent="-342900">
              <a:buAutoNum type="arabicPeriod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486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37644" cy="6858000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>
            <a:off x="1832653" y="104749"/>
            <a:ext cx="2535000" cy="72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black"/>
                </a:solidFill>
              </a:rPr>
              <a:t>Sporcu gir seçilir</a:t>
            </a: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3" y="-18474"/>
            <a:ext cx="9875017" cy="6876473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flipH="1">
            <a:off x="2846766" y="5337312"/>
            <a:ext cx="2106234" cy="900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prstClr val="black"/>
                </a:solidFill>
              </a:rPr>
              <a:t>Elle giriş seçilir</a:t>
            </a:r>
            <a:endParaRPr lang="tr-T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3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Yukarı Ok Belirtme Çizgisi 3"/>
          <p:cNvSpPr/>
          <p:nvPr/>
        </p:nvSpPr>
        <p:spPr>
          <a:xfrm flipH="1">
            <a:off x="536664" y="3442182"/>
            <a:ext cx="1755000" cy="900000"/>
          </a:xfrm>
          <a:prstGeom prst="up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prstClr val="black"/>
                </a:solidFill>
              </a:rPr>
              <a:t>1. Sporcu bilgileri girilir</a:t>
            </a:r>
            <a:endParaRPr lang="tr-TR" sz="1600" dirty="0">
              <a:solidFill>
                <a:prstClr val="black"/>
              </a:solidFill>
            </a:endParaRPr>
          </a:p>
        </p:txBody>
      </p:sp>
      <p:sp>
        <p:nvSpPr>
          <p:cNvPr id="5" name="Sağ Ok 4"/>
          <p:cNvSpPr/>
          <p:nvPr/>
        </p:nvSpPr>
        <p:spPr>
          <a:xfrm>
            <a:off x="7351842" y="5337312"/>
            <a:ext cx="1501592" cy="900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prstClr val="black"/>
                </a:solidFill>
              </a:rPr>
              <a:t>2. Tamam tıklanır</a:t>
            </a:r>
            <a:endParaRPr lang="tr-T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ağ Ok 6"/>
          <p:cNvSpPr/>
          <p:nvPr/>
        </p:nvSpPr>
        <p:spPr>
          <a:xfrm>
            <a:off x="6357157" y="5517232"/>
            <a:ext cx="2262251" cy="104401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err="1" smtClean="0">
                <a:solidFill>
                  <a:prstClr val="black"/>
                </a:solidFill>
              </a:rPr>
              <a:t>Soyad</a:t>
            </a:r>
            <a:r>
              <a:rPr lang="tr-TR" sz="1600" dirty="0" smtClean="0">
                <a:solidFill>
                  <a:prstClr val="black"/>
                </a:solidFill>
              </a:rPr>
              <a:t> yazarak </a:t>
            </a:r>
            <a:r>
              <a:rPr lang="tr-TR" sz="1600" dirty="0" err="1" smtClean="0">
                <a:solidFill>
                  <a:prstClr val="black"/>
                </a:solidFill>
              </a:rPr>
              <a:t>enter’leyin</a:t>
            </a:r>
            <a:endParaRPr lang="tr-T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9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Yukarı Ok Belirtme Çizgisi 2"/>
          <p:cNvSpPr/>
          <p:nvPr/>
        </p:nvSpPr>
        <p:spPr>
          <a:xfrm flipH="1">
            <a:off x="272480" y="1340768"/>
            <a:ext cx="2106234" cy="1944216"/>
          </a:xfrm>
          <a:prstGeom prst="up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prstClr val="black"/>
                </a:solidFill>
              </a:rPr>
              <a:t>Sporcunun üzerine gelip çift tıklayın</a:t>
            </a:r>
          </a:p>
          <a:p>
            <a:pPr algn="ctr"/>
            <a:r>
              <a:rPr lang="tr-TR" sz="1600" dirty="0" smtClean="0">
                <a:solidFill>
                  <a:prstClr val="black"/>
                </a:solidFill>
              </a:rPr>
              <a:t>Sporcu aşağıda gözüksün</a:t>
            </a:r>
            <a:endParaRPr lang="tr-TR" sz="1600" dirty="0">
              <a:solidFill>
                <a:prstClr val="black"/>
              </a:solidFill>
            </a:endParaRPr>
          </a:p>
        </p:txBody>
      </p:sp>
      <p:sp>
        <p:nvSpPr>
          <p:cNvPr id="4" name="Sağ Ok 3"/>
          <p:cNvSpPr/>
          <p:nvPr/>
        </p:nvSpPr>
        <p:spPr>
          <a:xfrm>
            <a:off x="6734685" y="5288166"/>
            <a:ext cx="2262251" cy="104401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prstClr val="black"/>
                </a:solidFill>
              </a:rPr>
              <a:t>Tamam’ı tıklayın</a:t>
            </a:r>
            <a:endParaRPr lang="tr-T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" y="0"/>
            <a:ext cx="9937643" cy="6858000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>
            <a:off x="3626853" y="1916832"/>
            <a:ext cx="3120000" cy="90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Sporcu bilgileri değiştirilir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4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>
            <a:off x="910986" y="5373216"/>
            <a:ext cx="3510000" cy="90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Turnuvadan çıkacak Sporcunun üzerine gel sili tıkla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>
            <a:off x="3782870" y="5415637"/>
            <a:ext cx="4017000" cy="90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Seçilerse Başlangıç sıralamasına göre sıralar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585000" y="1844824"/>
            <a:ext cx="8736000" cy="144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tr-TR" sz="4800" b="1" dirty="0" smtClean="0">
                <a:solidFill>
                  <a:prstClr val="black"/>
                </a:solidFill>
                <a:ea typeface="Calibri"/>
                <a:cs typeface="Times New Roman"/>
              </a:rPr>
              <a:t>Kuvvet derecesi güncellemesi</a:t>
            </a:r>
            <a:endParaRPr lang="tr-TR" sz="4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40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Yukarı Ok Belirtme Çizgisi 2"/>
          <p:cNvSpPr/>
          <p:nvPr/>
        </p:nvSpPr>
        <p:spPr>
          <a:xfrm>
            <a:off x="1364601" y="332656"/>
            <a:ext cx="2535000" cy="1080000"/>
          </a:xfrm>
          <a:prstGeom prst="up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Özelleştirme seçiniz.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7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66"/>
            <a:ext cx="9906000" cy="6861065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>
            <a:off x="1988671" y="116632"/>
            <a:ext cx="2535000" cy="72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Sporcu gir seçilir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3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2" y="-1"/>
            <a:ext cx="9890897" cy="6858001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rot="5400000">
            <a:off x="816580" y="4285905"/>
            <a:ext cx="1577025" cy="110505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1.Özel seçim  seçilir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35" y="15000"/>
            <a:ext cx="9932635" cy="6843000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flipH="1">
            <a:off x="3392827" y="4293096"/>
            <a:ext cx="2340000" cy="792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TUR (ADD2) seçiniz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" y="0"/>
            <a:ext cx="9896520" cy="6858000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flipH="1">
            <a:off x="4406939" y="5013176"/>
            <a:ext cx="2340000" cy="900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Arama başlat tıklayınız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41025" y="1196753"/>
            <a:ext cx="9439049" cy="16491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tr-TR" sz="1500" b="1" dirty="0" smtClean="0">
                <a:solidFill>
                  <a:prstClr val="black"/>
                </a:solidFill>
                <a:ea typeface="Calibri"/>
                <a:cs typeface="Times New Roman"/>
              </a:rPr>
              <a:t>NAT DOSYASINDAN SPORCU GİRİŞİ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tr-TR" sz="1500" dirty="0" smtClean="0">
                <a:solidFill>
                  <a:prstClr val="black"/>
                </a:solidFill>
                <a:ea typeface="Calibri"/>
                <a:cs typeface="Times New Roman"/>
              </a:rPr>
              <a:t>1)Giriş </a:t>
            </a:r>
            <a:r>
              <a:rPr lang="tr-TR" sz="1500" dirty="0">
                <a:solidFill>
                  <a:prstClr val="black"/>
                </a:solidFill>
                <a:ea typeface="Calibri"/>
                <a:cs typeface="Times New Roman"/>
              </a:rPr>
              <a:t>bölümüne </a:t>
            </a:r>
            <a:r>
              <a:rPr lang="tr-TR" sz="1500" dirty="0" smtClean="0">
                <a:solidFill>
                  <a:prstClr val="black"/>
                </a:solidFill>
                <a:ea typeface="Calibri"/>
                <a:cs typeface="Times New Roman"/>
              </a:rPr>
              <a:t>geliniz .2)Sporcuları </a:t>
            </a:r>
            <a:r>
              <a:rPr lang="tr-TR" sz="1500" dirty="0" err="1">
                <a:solidFill>
                  <a:prstClr val="black"/>
                </a:solidFill>
                <a:ea typeface="Calibri"/>
                <a:cs typeface="Times New Roman"/>
              </a:rPr>
              <a:t>gir’e</a:t>
            </a:r>
            <a:r>
              <a:rPr lang="tr-TR" sz="1500" dirty="0">
                <a:solidFill>
                  <a:prstClr val="black"/>
                </a:solidFill>
                <a:ea typeface="Calibri"/>
                <a:cs typeface="Times New Roman"/>
              </a:rPr>
              <a:t> giriniz</a:t>
            </a:r>
            <a:r>
              <a:rPr lang="tr-TR" sz="1500" dirty="0" smtClean="0">
                <a:solidFill>
                  <a:prstClr val="black"/>
                </a:solidFill>
                <a:ea typeface="Calibri"/>
                <a:cs typeface="Times New Roman"/>
              </a:rPr>
              <a:t>. 3)Özel </a:t>
            </a:r>
            <a:r>
              <a:rPr lang="tr-TR" sz="1500" dirty="0" err="1">
                <a:solidFill>
                  <a:prstClr val="black"/>
                </a:solidFill>
                <a:ea typeface="Calibri"/>
                <a:cs typeface="Times New Roman"/>
              </a:rPr>
              <a:t>seçim’e</a:t>
            </a:r>
            <a:r>
              <a:rPr lang="tr-TR" sz="1500" dirty="0">
                <a:solidFill>
                  <a:prstClr val="black"/>
                </a:solidFill>
                <a:ea typeface="Calibri"/>
                <a:cs typeface="Times New Roman"/>
              </a:rPr>
              <a:t> giriniz</a:t>
            </a:r>
            <a:r>
              <a:rPr lang="tr-TR" sz="1500" dirty="0" smtClean="0">
                <a:solidFill>
                  <a:prstClr val="black"/>
                </a:solidFill>
                <a:ea typeface="Calibri"/>
                <a:cs typeface="Times New Roman"/>
              </a:rPr>
              <a:t>. 4)Kuvvet </a:t>
            </a:r>
            <a:r>
              <a:rPr lang="tr-TR" sz="1500" dirty="0">
                <a:solidFill>
                  <a:prstClr val="black"/>
                </a:solidFill>
                <a:ea typeface="Calibri"/>
                <a:cs typeface="Times New Roman"/>
              </a:rPr>
              <a:t>derecesi listesinden alacağın (ADD2,ADD3...) turnuva </a:t>
            </a:r>
            <a:r>
              <a:rPr lang="tr-TR" sz="1500" dirty="0" err="1">
                <a:solidFill>
                  <a:prstClr val="black"/>
                </a:solidFill>
                <a:ea typeface="Calibri"/>
                <a:cs typeface="Times New Roman"/>
              </a:rPr>
              <a:t>nat</a:t>
            </a:r>
            <a:r>
              <a:rPr lang="tr-TR" sz="1500" dirty="0">
                <a:solidFill>
                  <a:prstClr val="black"/>
                </a:solidFill>
                <a:ea typeface="Calibri"/>
                <a:cs typeface="Times New Roman"/>
              </a:rPr>
              <a:t> dosyasını </a:t>
            </a:r>
            <a:r>
              <a:rPr lang="tr-TR" sz="1500" dirty="0" smtClean="0">
                <a:solidFill>
                  <a:prstClr val="black"/>
                </a:solidFill>
                <a:ea typeface="Calibri"/>
                <a:cs typeface="Times New Roman"/>
              </a:rPr>
              <a:t>seçiniz.5)Cinsiyetleri seçiniz. 6)</a:t>
            </a:r>
            <a:r>
              <a:rPr lang="tr-TR" sz="1500" dirty="0" err="1" smtClean="0">
                <a:solidFill>
                  <a:srgbClr val="C00000"/>
                </a:solidFill>
                <a:ea typeface="Calibri"/>
                <a:cs typeface="Times New Roman"/>
              </a:rPr>
              <a:t>Ukd</a:t>
            </a:r>
            <a:r>
              <a:rPr lang="tr-TR" sz="1500" dirty="0" smtClean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tr-TR" sz="1500" dirty="0">
                <a:solidFill>
                  <a:srgbClr val="C00000"/>
                </a:solidFill>
                <a:ea typeface="Calibri"/>
                <a:cs typeface="Times New Roman"/>
              </a:rPr>
              <a:t>kısmına  1500-2000 yazarsak  bu </a:t>
            </a:r>
            <a:r>
              <a:rPr lang="tr-TR" sz="1500" dirty="0" err="1">
                <a:solidFill>
                  <a:srgbClr val="C00000"/>
                </a:solidFill>
                <a:ea typeface="Calibri"/>
                <a:cs typeface="Times New Roman"/>
              </a:rPr>
              <a:t>ukd’ler</a:t>
            </a:r>
            <a:r>
              <a:rPr lang="tr-TR" sz="1500" dirty="0">
                <a:solidFill>
                  <a:srgbClr val="C00000"/>
                </a:solidFill>
                <a:ea typeface="Calibri"/>
                <a:cs typeface="Times New Roman"/>
              </a:rPr>
              <a:t> arasındaki sporcuları </a:t>
            </a:r>
            <a:r>
              <a:rPr lang="tr-TR" sz="1500" dirty="0" smtClean="0">
                <a:solidFill>
                  <a:srgbClr val="C00000"/>
                </a:solidFill>
                <a:ea typeface="Calibri"/>
                <a:cs typeface="Times New Roman"/>
              </a:rPr>
              <a:t>alır.7)</a:t>
            </a:r>
            <a:r>
              <a:rPr lang="tr-TR" sz="1500" dirty="0" err="1" smtClean="0">
                <a:solidFill>
                  <a:srgbClr val="C00000"/>
                </a:solidFill>
                <a:ea typeface="Calibri"/>
                <a:cs typeface="Times New Roman"/>
              </a:rPr>
              <a:t>Elo</a:t>
            </a:r>
            <a:r>
              <a:rPr lang="tr-TR" sz="1500" dirty="0" smtClean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tr-TR" sz="1500" dirty="0">
                <a:solidFill>
                  <a:srgbClr val="C00000"/>
                </a:solidFill>
                <a:ea typeface="Calibri"/>
                <a:cs typeface="Times New Roman"/>
              </a:rPr>
              <a:t>kısmına  1500-2000 yazarsak bu </a:t>
            </a:r>
            <a:r>
              <a:rPr lang="tr-TR" sz="1500" dirty="0" err="1">
                <a:solidFill>
                  <a:srgbClr val="C00000"/>
                </a:solidFill>
                <a:ea typeface="Calibri"/>
                <a:cs typeface="Times New Roman"/>
              </a:rPr>
              <a:t>elo’lar</a:t>
            </a:r>
            <a:r>
              <a:rPr lang="tr-TR" sz="1500" dirty="0">
                <a:solidFill>
                  <a:srgbClr val="C00000"/>
                </a:solidFill>
                <a:ea typeface="Calibri"/>
                <a:cs typeface="Times New Roman"/>
              </a:rPr>
              <a:t> arasındaki  sporcuları </a:t>
            </a:r>
            <a:r>
              <a:rPr lang="tr-TR" sz="1500" dirty="0" smtClean="0">
                <a:solidFill>
                  <a:srgbClr val="C00000"/>
                </a:solidFill>
                <a:ea typeface="Calibri"/>
                <a:cs typeface="Times New Roman"/>
              </a:rPr>
              <a:t>alır. 8)Doğum </a:t>
            </a:r>
            <a:r>
              <a:rPr lang="tr-TR" sz="1500" dirty="0">
                <a:solidFill>
                  <a:srgbClr val="C00000"/>
                </a:solidFill>
                <a:ea typeface="Calibri"/>
                <a:cs typeface="Times New Roman"/>
              </a:rPr>
              <a:t>tarihi kısmına  01.01.2000-31.12.2000 yazarsak  bu tarihler arasındaki sporcuları alır</a:t>
            </a:r>
            <a:r>
              <a:rPr lang="tr-TR" sz="1500" dirty="0" smtClean="0">
                <a:solidFill>
                  <a:srgbClr val="C00000"/>
                </a:solidFill>
                <a:ea typeface="Calibri"/>
                <a:cs typeface="Times New Roman"/>
              </a:rPr>
              <a:t>. 9)Kulüp </a:t>
            </a:r>
            <a:r>
              <a:rPr lang="tr-TR" sz="1500" dirty="0">
                <a:solidFill>
                  <a:srgbClr val="C00000"/>
                </a:solidFill>
                <a:ea typeface="Calibri"/>
                <a:cs typeface="Times New Roman"/>
              </a:rPr>
              <a:t>numarası kısmına 15-30 yazarsak  bu numaralar arasındaki sporcuları alır</a:t>
            </a:r>
            <a:r>
              <a:rPr lang="tr-TR" sz="1500" dirty="0" smtClean="0">
                <a:solidFill>
                  <a:srgbClr val="C00000"/>
                </a:solidFill>
                <a:ea typeface="Calibri"/>
                <a:cs typeface="Times New Roman"/>
              </a:rPr>
              <a:t>. 10) Madde  </a:t>
            </a:r>
            <a:r>
              <a:rPr lang="tr-TR" sz="1500" dirty="0">
                <a:solidFill>
                  <a:srgbClr val="C00000"/>
                </a:solidFill>
                <a:ea typeface="Calibri"/>
                <a:cs typeface="Times New Roman"/>
              </a:rPr>
              <a:t>5,6,7,8 ortak kategori </a:t>
            </a:r>
            <a:r>
              <a:rPr lang="tr-TR" sz="1500" dirty="0" err="1">
                <a:solidFill>
                  <a:srgbClr val="C00000"/>
                </a:solidFill>
                <a:ea typeface="Calibri"/>
                <a:cs typeface="Times New Roman"/>
              </a:rPr>
              <a:t>nat</a:t>
            </a:r>
            <a:r>
              <a:rPr lang="tr-TR" sz="1500" dirty="0">
                <a:solidFill>
                  <a:srgbClr val="C00000"/>
                </a:solidFill>
                <a:ea typeface="Calibri"/>
                <a:cs typeface="Times New Roman"/>
              </a:rPr>
              <a:t> dosyasında </a:t>
            </a:r>
            <a:r>
              <a:rPr lang="tr-TR" sz="1500" dirty="0" smtClean="0">
                <a:solidFill>
                  <a:srgbClr val="C00000"/>
                </a:solidFill>
                <a:ea typeface="Calibri"/>
                <a:cs typeface="Times New Roman"/>
              </a:rPr>
              <a:t>uygulanır.11)</a:t>
            </a:r>
            <a:r>
              <a:rPr lang="tr-TR" sz="1500" dirty="0" smtClean="0">
                <a:solidFill>
                  <a:prstClr val="black"/>
                </a:solidFill>
                <a:ea typeface="Calibri"/>
                <a:cs typeface="Times New Roman"/>
              </a:rPr>
              <a:t>Arama </a:t>
            </a:r>
            <a:r>
              <a:rPr lang="tr-TR" sz="1500" dirty="0">
                <a:solidFill>
                  <a:prstClr val="black"/>
                </a:solidFill>
                <a:ea typeface="Calibri"/>
                <a:cs typeface="Times New Roman"/>
              </a:rPr>
              <a:t>başlat tıklayınız</a:t>
            </a:r>
            <a:r>
              <a:rPr lang="tr-TR" sz="1500" dirty="0" smtClean="0">
                <a:solidFill>
                  <a:prstClr val="black"/>
                </a:solidFill>
                <a:ea typeface="Calibri"/>
                <a:cs typeface="Times New Roman"/>
              </a:rPr>
              <a:t>. 12)Sporcular </a:t>
            </a:r>
            <a:r>
              <a:rPr lang="tr-TR" sz="1500" dirty="0">
                <a:solidFill>
                  <a:prstClr val="black"/>
                </a:solidFill>
                <a:ea typeface="Calibri"/>
                <a:cs typeface="Times New Roman"/>
              </a:rPr>
              <a:t>listelendiğinde </a:t>
            </a:r>
            <a:r>
              <a:rPr lang="tr-TR" sz="1500" b="1" dirty="0">
                <a:solidFill>
                  <a:prstClr val="black"/>
                </a:solidFill>
                <a:ea typeface="Calibri"/>
                <a:cs typeface="Times New Roman"/>
              </a:rPr>
              <a:t>kabul eti </a:t>
            </a:r>
            <a:r>
              <a:rPr lang="tr-TR" sz="1500" dirty="0">
                <a:solidFill>
                  <a:prstClr val="black"/>
                </a:solidFill>
                <a:ea typeface="Calibri"/>
                <a:cs typeface="Times New Roman"/>
              </a:rPr>
              <a:t>tıklayınız</a:t>
            </a:r>
            <a:r>
              <a:rPr lang="tr-TR" sz="1500" dirty="0" smtClean="0">
                <a:solidFill>
                  <a:prstClr val="black"/>
                </a:solidFill>
                <a:ea typeface="Calibri"/>
                <a:cs typeface="Times New Roman"/>
              </a:rPr>
              <a:t>. 13)Tamamı tıklayınız</a:t>
            </a:r>
            <a:r>
              <a:rPr lang="tr-TR" sz="1500" dirty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73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flipH="1">
            <a:off x="4406939" y="4653136"/>
            <a:ext cx="2340000" cy="900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Kabul et tıklayınız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2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>
            <a:off x="7059451" y="5445224"/>
            <a:ext cx="1950000" cy="720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Tamam tıklayınız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5745" y="332656"/>
            <a:ext cx="9906000" cy="69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ağ Ok 3"/>
          <p:cNvSpPr/>
          <p:nvPr/>
        </p:nvSpPr>
        <p:spPr>
          <a:xfrm flipH="1">
            <a:off x="2612740" y="5517304"/>
            <a:ext cx="2652000" cy="648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1. Arama başlat </a:t>
            </a:r>
            <a:r>
              <a:rPr lang="tr-TR" sz="1600" dirty="0" err="1" smtClean="0">
                <a:solidFill>
                  <a:schemeClr val="tx1"/>
                </a:solidFill>
              </a:rPr>
              <a:t>tıkllayınız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-1443710" y="1628801"/>
            <a:ext cx="7286261" cy="17491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tr-TR" sz="1500" dirty="0" err="1" smtClean="0">
                <a:solidFill>
                  <a:schemeClr val="tx1"/>
                </a:solidFill>
                <a:ea typeface="Calibri"/>
                <a:cs typeface="Times New Roman"/>
              </a:rPr>
              <a:t>Ukd</a:t>
            </a:r>
            <a:r>
              <a:rPr lang="tr-TR" sz="15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tr-TR" sz="1500" dirty="0">
                <a:solidFill>
                  <a:schemeClr val="tx1"/>
                </a:solidFill>
                <a:ea typeface="Calibri"/>
                <a:cs typeface="Times New Roman"/>
              </a:rPr>
              <a:t>kısmına  1500-2000 yazarsak  bu </a:t>
            </a:r>
            <a:r>
              <a:rPr lang="tr-TR" sz="1500" dirty="0" err="1">
                <a:solidFill>
                  <a:schemeClr val="tx1"/>
                </a:solidFill>
                <a:ea typeface="Calibri"/>
                <a:cs typeface="Times New Roman"/>
              </a:rPr>
              <a:t>ukd’ler</a:t>
            </a:r>
            <a:r>
              <a:rPr lang="tr-TR" sz="1500" dirty="0">
                <a:solidFill>
                  <a:schemeClr val="tx1"/>
                </a:solidFill>
                <a:ea typeface="Calibri"/>
                <a:cs typeface="Times New Roman"/>
              </a:rPr>
              <a:t> arasındaki sporcuları </a:t>
            </a:r>
            <a:r>
              <a:rPr lang="tr-TR" sz="1500" dirty="0" smtClean="0">
                <a:solidFill>
                  <a:schemeClr val="tx1"/>
                </a:solidFill>
                <a:ea typeface="Calibri"/>
                <a:cs typeface="Times New Roman"/>
              </a:rPr>
              <a:t>alır.</a:t>
            </a:r>
          </a:p>
          <a:p>
            <a:pPr marL="342900" lvl="0" indent="-3429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tr-TR" sz="1500" dirty="0" err="1" smtClean="0">
                <a:solidFill>
                  <a:schemeClr val="tx1"/>
                </a:solidFill>
                <a:ea typeface="Calibri"/>
                <a:cs typeface="Times New Roman"/>
              </a:rPr>
              <a:t>Elo</a:t>
            </a:r>
            <a:r>
              <a:rPr lang="tr-TR" sz="15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tr-TR" sz="1500" dirty="0">
                <a:solidFill>
                  <a:schemeClr val="tx1"/>
                </a:solidFill>
                <a:ea typeface="Calibri"/>
                <a:cs typeface="Times New Roman"/>
              </a:rPr>
              <a:t>kısmına  1500-2000 yazarsak bu </a:t>
            </a:r>
            <a:r>
              <a:rPr lang="tr-TR" sz="1500" dirty="0" err="1">
                <a:solidFill>
                  <a:schemeClr val="tx1"/>
                </a:solidFill>
                <a:ea typeface="Calibri"/>
                <a:cs typeface="Times New Roman"/>
              </a:rPr>
              <a:t>elo’lar</a:t>
            </a:r>
            <a:r>
              <a:rPr lang="tr-TR" sz="1500" dirty="0">
                <a:solidFill>
                  <a:schemeClr val="tx1"/>
                </a:solidFill>
                <a:ea typeface="Calibri"/>
                <a:cs typeface="Times New Roman"/>
              </a:rPr>
              <a:t> arasındaki  sporcuları </a:t>
            </a:r>
            <a:r>
              <a:rPr lang="tr-TR" sz="1500" dirty="0" smtClean="0">
                <a:solidFill>
                  <a:schemeClr val="tx1"/>
                </a:solidFill>
                <a:ea typeface="Calibri"/>
                <a:cs typeface="Times New Roman"/>
              </a:rPr>
              <a:t>alır.</a:t>
            </a:r>
          </a:p>
          <a:p>
            <a:pPr marL="342900" lvl="0" indent="-3429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tr-TR" sz="1500" dirty="0" smtClean="0">
                <a:solidFill>
                  <a:schemeClr val="tx1"/>
                </a:solidFill>
                <a:ea typeface="Calibri"/>
                <a:cs typeface="Times New Roman"/>
              </a:rPr>
              <a:t> 8)Doğum </a:t>
            </a:r>
            <a:r>
              <a:rPr lang="tr-TR" sz="1500" dirty="0">
                <a:solidFill>
                  <a:schemeClr val="tx1"/>
                </a:solidFill>
                <a:ea typeface="Calibri"/>
                <a:cs typeface="Times New Roman"/>
              </a:rPr>
              <a:t>tarihi kısmına  </a:t>
            </a:r>
            <a:r>
              <a:rPr lang="tr-TR" sz="1500" dirty="0" smtClean="0">
                <a:solidFill>
                  <a:schemeClr val="tx1"/>
                </a:solidFill>
                <a:ea typeface="Calibri"/>
                <a:cs typeface="Times New Roman"/>
              </a:rPr>
              <a:t>01.01.1995-31.12.1996 </a:t>
            </a:r>
            <a:r>
              <a:rPr lang="tr-TR" sz="1500" dirty="0">
                <a:solidFill>
                  <a:schemeClr val="tx1"/>
                </a:solidFill>
                <a:ea typeface="Calibri"/>
                <a:cs typeface="Times New Roman"/>
              </a:rPr>
              <a:t>yazarsak  bu tarihler arasındaki sporcuları alır</a:t>
            </a:r>
            <a:r>
              <a:rPr lang="tr-TR" sz="1500" dirty="0" smtClean="0">
                <a:solidFill>
                  <a:schemeClr val="tx1"/>
                </a:solidFill>
                <a:ea typeface="Calibri"/>
                <a:cs typeface="Times New Roman"/>
              </a:rPr>
              <a:t>. </a:t>
            </a:r>
          </a:p>
          <a:p>
            <a:pPr marL="342900" lvl="0" indent="-3429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tr-TR" sz="1500" dirty="0" smtClean="0">
                <a:solidFill>
                  <a:schemeClr val="tx1"/>
                </a:solidFill>
                <a:ea typeface="Calibri"/>
                <a:cs typeface="Times New Roman"/>
              </a:rPr>
              <a:t>Kulüp numarası  </a:t>
            </a:r>
            <a:r>
              <a:rPr lang="tr-TR" sz="1500" dirty="0">
                <a:solidFill>
                  <a:schemeClr val="tx1"/>
                </a:solidFill>
                <a:ea typeface="Calibri"/>
                <a:cs typeface="Times New Roman"/>
              </a:rPr>
              <a:t>kısmına </a:t>
            </a:r>
            <a:r>
              <a:rPr lang="tr-TR" sz="1500" dirty="0" smtClean="0">
                <a:solidFill>
                  <a:schemeClr val="tx1"/>
                </a:solidFill>
                <a:ea typeface="Calibri"/>
                <a:cs typeface="Times New Roman"/>
              </a:rPr>
              <a:t>1-15 </a:t>
            </a:r>
            <a:r>
              <a:rPr lang="tr-TR" sz="1500" dirty="0">
                <a:solidFill>
                  <a:schemeClr val="tx1"/>
                </a:solidFill>
                <a:ea typeface="Calibri"/>
                <a:cs typeface="Times New Roman"/>
              </a:rPr>
              <a:t>yazarsak  bu </a:t>
            </a:r>
            <a:r>
              <a:rPr lang="tr-TR" sz="1500" dirty="0" smtClean="0">
                <a:solidFill>
                  <a:schemeClr val="tx1"/>
                </a:solidFill>
                <a:ea typeface="Calibri"/>
                <a:cs typeface="Times New Roman"/>
              </a:rPr>
              <a:t>kulüp sporcularını alır.</a:t>
            </a:r>
          </a:p>
          <a:p>
            <a:pPr marL="342900" lvl="0" indent="-3429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tr-TR" sz="1500" dirty="0" smtClean="0">
                <a:solidFill>
                  <a:schemeClr val="tx1"/>
                </a:solidFill>
                <a:ea typeface="Calibri"/>
                <a:cs typeface="Times New Roman"/>
              </a:rPr>
              <a:t> Federasyon kısmına </a:t>
            </a:r>
            <a:r>
              <a:rPr lang="tr-TR" sz="15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tr-TR" sz="1500" dirty="0">
                <a:solidFill>
                  <a:prstClr val="black"/>
                </a:solidFill>
                <a:ea typeface="Calibri"/>
                <a:cs typeface="Times New Roman"/>
              </a:rPr>
              <a:t>5-15 yazarsak  bu </a:t>
            </a:r>
            <a:r>
              <a:rPr lang="tr-TR" sz="1500" dirty="0" smtClean="0">
                <a:solidFill>
                  <a:prstClr val="black"/>
                </a:solidFill>
                <a:ea typeface="Calibri"/>
                <a:cs typeface="Times New Roman"/>
              </a:rPr>
              <a:t>federasyon </a:t>
            </a:r>
            <a:r>
              <a:rPr lang="tr-TR" sz="1500" dirty="0">
                <a:solidFill>
                  <a:prstClr val="black"/>
                </a:solidFill>
                <a:ea typeface="Calibri"/>
                <a:cs typeface="Times New Roman"/>
              </a:rPr>
              <a:t>sporcularını alır</a:t>
            </a:r>
            <a:r>
              <a:rPr lang="tr-TR" sz="1500" dirty="0" smtClean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  <a:endParaRPr lang="tr-TR" sz="15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7" name="Sağ Ok 6"/>
          <p:cNvSpPr/>
          <p:nvPr/>
        </p:nvSpPr>
        <p:spPr>
          <a:xfrm flipH="1">
            <a:off x="2690749" y="5157248"/>
            <a:ext cx="2340000" cy="504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2. Kabul et </a:t>
            </a:r>
            <a:r>
              <a:rPr lang="tr-TR" sz="1600" dirty="0" err="1" smtClean="0">
                <a:solidFill>
                  <a:schemeClr val="tx1"/>
                </a:solidFill>
              </a:rPr>
              <a:t>tıkllayınız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8" name="Sağ Ok 7"/>
          <p:cNvSpPr/>
          <p:nvPr/>
        </p:nvSpPr>
        <p:spPr>
          <a:xfrm>
            <a:off x="5109017" y="5877336"/>
            <a:ext cx="2184000" cy="576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3. Tamam </a:t>
            </a:r>
            <a:r>
              <a:rPr lang="tr-TR" sz="1600" dirty="0" err="1" smtClean="0">
                <a:solidFill>
                  <a:schemeClr val="tx1"/>
                </a:solidFill>
              </a:rPr>
              <a:t>tıkllayınız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585000" y="1844824"/>
            <a:ext cx="8736000" cy="144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tr-TR" sz="4800" b="1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tr-TR" sz="4800" b="1" dirty="0" err="1" smtClean="0">
                <a:solidFill>
                  <a:prstClr val="black"/>
                </a:solidFill>
                <a:ea typeface="Calibri"/>
                <a:cs typeface="Times New Roman"/>
              </a:rPr>
              <a:t>Swisse</a:t>
            </a:r>
            <a:r>
              <a:rPr lang="tr-TR" sz="4800" b="1" dirty="0" smtClean="0">
                <a:solidFill>
                  <a:prstClr val="black"/>
                </a:solidFill>
                <a:ea typeface="Calibri"/>
                <a:cs typeface="Times New Roman"/>
              </a:rPr>
              <a:t> Elle Sporcu Girişi</a:t>
            </a:r>
            <a:endParaRPr lang="tr-TR" sz="4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86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1922</TotalTime>
  <Words>263</Words>
  <Application>Microsoft Office PowerPoint</Application>
  <PresentationFormat>A4 Kağıt (210x297 mm)</PresentationFormat>
  <Paragraphs>39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Office Teması</vt:lpstr>
      <vt:lpstr>Swisse Nat Dosyasından Sporcu Girişi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Toshiba</dc:creator>
  <cp:lastModifiedBy>Toshiba</cp:lastModifiedBy>
  <cp:revision>375</cp:revision>
  <dcterms:created xsi:type="dcterms:W3CDTF">2014-09-10T20:53:32Z</dcterms:created>
  <dcterms:modified xsi:type="dcterms:W3CDTF">2015-06-26T01:19:36Z</dcterms:modified>
</cp:coreProperties>
</file>