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306" r:id="rId2"/>
    <p:sldId id="523" r:id="rId3"/>
    <p:sldId id="468" r:id="rId4"/>
    <p:sldId id="499" r:id="rId5"/>
    <p:sldId id="502" r:id="rId6"/>
    <p:sldId id="500" r:id="rId7"/>
    <p:sldId id="509" r:id="rId8"/>
    <p:sldId id="501" r:id="rId9"/>
    <p:sldId id="503" r:id="rId10"/>
    <p:sldId id="504" r:id="rId11"/>
    <p:sldId id="505" r:id="rId12"/>
    <p:sldId id="522" r:id="rId13"/>
    <p:sldId id="506" r:id="rId14"/>
    <p:sldId id="507" r:id="rId15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 autoAdjust="0"/>
  </p:normalViewPr>
  <p:slideViewPr>
    <p:cSldViewPr>
      <p:cViewPr varScale="1">
        <p:scale>
          <a:sx n="74" d="100"/>
          <a:sy n="74" d="100"/>
        </p:scale>
        <p:origin x="-786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F9DD-4F52-434E-94C3-C8EC09E9F9F4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3D93-F832-467E-891E-15483AAF98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7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0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1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3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3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3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5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9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3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73000" y="657000"/>
            <a:ext cx="9360000" cy="5544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>
              <a:spcBef>
                <a:spcPts val="0"/>
              </a:spcBef>
            </a:pPr>
            <a:r>
              <a:rPr lang="tr-TR" sz="4800" b="1" dirty="0" err="1">
                <a:solidFill>
                  <a:prstClr val="black"/>
                </a:solidFill>
                <a:ea typeface="Calibri"/>
                <a:cs typeface="Times New Roman"/>
              </a:rPr>
              <a:t>Swiss</a:t>
            </a:r>
            <a:r>
              <a:rPr lang="tr-TR" sz="4800" b="1" dirty="0">
                <a:solidFill>
                  <a:prstClr val="black"/>
                </a:solidFill>
                <a:ea typeface="Calibri"/>
                <a:cs typeface="Times New Roman"/>
              </a:rPr>
              <a:t>-Manager</a:t>
            </a:r>
            <a:r>
              <a:rPr lang="tr-TR" sz="60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6000" b="1" dirty="0" smtClean="0">
                <a:solidFill>
                  <a:prstClr val="black"/>
                </a:solidFill>
                <a:ea typeface="Calibri"/>
                <a:cs typeface="Times New Roman"/>
              </a:rPr>
              <a:t>Unicode          Kurulumu ve </a:t>
            </a:r>
            <a:r>
              <a:rPr lang="tr-TR" sz="6000" b="1" dirty="0" smtClean="0">
                <a:solidFill>
                  <a:prstClr val="black"/>
                </a:solidFill>
                <a:ea typeface="Calibri"/>
                <a:cs typeface="Times New Roman"/>
              </a:rPr>
              <a:t>Güncellemesi </a:t>
            </a:r>
            <a:endParaRPr lang="tr-TR" sz="6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24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6" y="12538"/>
            <a:ext cx="9915909" cy="6845462"/>
          </a:xfrm>
          <a:prstGeom prst="rect">
            <a:avLst/>
          </a:prstGeom>
        </p:spPr>
      </p:pic>
      <p:sp>
        <p:nvSpPr>
          <p:cNvPr id="4" name="Sol Ok 3"/>
          <p:cNvSpPr/>
          <p:nvPr/>
        </p:nvSpPr>
        <p:spPr>
          <a:xfrm flipH="1">
            <a:off x="428497" y="4005064"/>
            <a:ext cx="2925000" cy="1152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Kullanım koşullarını kabul eti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9" y="0"/>
            <a:ext cx="9914167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6123130" y="4005064"/>
            <a:ext cx="2925000" cy="1152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Tamamı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5421052" y="3023160"/>
            <a:ext cx="2925000" cy="1152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Şifreyi giriniz.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0"/>
            <a:ext cx="9892471" cy="6831940"/>
          </a:xfrm>
          <a:prstGeom prst="rect">
            <a:avLst/>
          </a:prstGeom>
        </p:spPr>
      </p:pic>
      <p:sp>
        <p:nvSpPr>
          <p:cNvPr id="3" name="Yukarı Ok Belirtme Çizgisi 2"/>
          <p:cNvSpPr/>
          <p:nvPr/>
        </p:nvSpPr>
        <p:spPr>
          <a:xfrm>
            <a:off x="1286593" y="394287"/>
            <a:ext cx="2925000" cy="1152000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Dil için Özelleştirmeyi tıklayınız.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3213404" y="188640"/>
            <a:ext cx="2925000" cy="90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Dil seçimi için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2768757" y="1359709"/>
            <a:ext cx="2925000" cy="90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</a:rPr>
              <a:t>Turkisch</a:t>
            </a:r>
            <a:r>
              <a:rPr lang="tr-TR" sz="1600" dirty="0" smtClean="0">
                <a:solidFill>
                  <a:schemeClr val="tx1"/>
                </a:solidFill>
              </a:rPr>
              <a:t>/</a:t>
            </a:r>
            <a:r>
              <a:rPr lang="tr-TR" sz="1600" dirty="0" err="1" smtClean="0">
                <a:solidFill>
                  <a:schemeClr val="tx1"/>
                </a:solidFill>
              </a:rPr>
              <a:t>Turkish</a:t>
            </a:r>
            <a:r>
              <a:rPr lang="tr-TR" sz="1600" dirty="0" smtClean="0">
                <a:solidFill>
                  <a:schemeClr val="tx1"/>
                </a:solidFill>
              </a:rPr>
              <a:t>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7683303" y="4797152"/>
            <a:ext cx="2340000" cy="126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Tamamı tıklayınız. Kurulum tamamdır.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73000" y="657000"/>
            <a:ext cx="9360000" cy="5544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>
              <a:spcBef>
                <a:spcPts val="0"/>
              </a:spcBef>
            </a:pPr>
            <a:r>
              <a:rPr lang="tr-TR" sz="4800" b="1" dirty="0" err="1">
                <a:solidFill>
                  <a:prstClr val="black"/>
                </a:solidFill>
                <a:ea typeface="Calibri"/>
                <a:cs typeface="Times New Roman"/>
              </a:rPr>
              <a:t>Swiss</a:t>
            </a:r>
            <a:r>
              <a:rPr lang="tr-TR" sz="4800" b="1" dirty="0">
                <a:solidFill>
                  <a:prstClr val="black"/>
                </a:solidFill>
                <a:ea typeface="Calibri"/>
                <a:cs typeface="Times New Roman"/>
              </a:rPr>
              <a:t>-Manager </a:t>
            </a:r>
            <a:r>
              <a:rPr lang="tr-TR" sz="4800" b="1" dirty="0" smtClean="0">
                <a:solidFill>
                  <a:prstClr val="black"/>
                </a:solidFill>
                <a:ea typeface="Calibri"/>
                <a:cs typeface="Times New Roman"/>
              </a:rPr>
              <a:t>Unicode          </a:t>
            </a:r>
            <a:r>
              <a:rPr lang="tr-TR" sz="4800" b="1" dirty="0" smtClean="0">
                <a:solidFill>
                  <a:prstClr val="black"/>
                </a:solidFill>
                <a:ea typeface="Calibri"/>
                <a:cs typeface="Times New Roman"/>
              </a:rPr>
              <a:t> Güncellemesi Turnuva öncesi yapılmalıdır! </a:t>
            </a:r>
            <a:endParaRPr lang="tr-TR" sz="4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70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80" y="40756"/>
            <a:ext cx="9867000" cy="6817244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6201139" y="2997192"/>
            <a:ext cx="3705000" cy="216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</a:rPr>
              <a:t>Swiss</a:t>
            </a:r>
            <a:r>
              <a:rPr lang="tr-TR" sz="1600" dirty="0" smtClean="0">
                <a:solidFill>
                  <a:schemeClr val="tx1"/>
                </a:solidFill>
              </a:rPr>
              <a:t>-Manager Unicode </a:t>
            </a:r>
            <a:r>
              <a:rPr lang="tr-TR" sz="1600" dirty="0" err="1" smtClean="0">
                <a:solidFill>
                  <a:schemeClr val="tx1"/>
                </a:solidFill>
              </a:rPr>
              <a:t>Version</a:t>
            </a:r>
            <a:r>
              <a:rPr lang="tr-TR" sz="1600" dirty="0" smtClean="0">
                <a:solidFill>
                  <a:schemeClr val="tx1"/>
                </a:solidFill>
              </a:rPr>
              <a:t> tıklayarak programı indiriniz. Yeni versiyon her turnuva öncesi güncellenmelidir.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1598627" y="5805384"/>
            <a:ext cx="5850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</a:rPr>
              <a:t>Swiss</a:t>
            </a:r>
            <a:r>
              <a:rPr lang="tr-TR" sz="1600" dirty="0" smtClean="0">
                <a:solidFill>
                  <a:schemeClr val="tx1"/>
                </a:solidFill>
              </a:rPr>
              <a:t>-Manager Unicode </a:t>
            </a:r>
            <a:r>
              <a:rPr lang="tr-TR" sz="1600" dirty="0" err="1" smtClean="0">
                <a:solidFill>
                  <a:schemeClr val="tx1"/>
                </a:solidFill>
              </a:rPr>
              <a:t>Version</a:t>
            </a:r>
            <a:r>
              <a:rPr lang="tr-TR" sz="1600" dirty="0" smtClean="0">
                <a:solidFill>
                  <a:schemeClr val="tx1"/>
                </a:solidFill>
              </a:rPr>
              <a:t> kurulum ve güncellemesi için tıklayınız. Çıkan Sayfada </a:t>
            </a:r>
            <a:r>
              <a:rPr lang="tr-TR" sz="1600" dirty="0" err="1" smtClean="0">
                <a:solidFill>
                  <a:schemeClr val="tx1"/>
                </a:solidFill>
              </a:rPr>
              <a:t>evet’i</a:t>
            </a:r>
            <a:r>
              <a:rPr lang="tr-TR" sz="1600" dirty="0" smtClean="0">
                <a:solidFill>
                  <a:schemeClr val="tx1"/>
                </a:solidFill>
              </a:rPr>
              <a:t>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906000" cy="6957392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6123130" y="4221088"/>
            <a:ext cx="1638000" cy="126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</a:rPr>
              <a:t>Next’i</a:t>
            </a:r>
            <a:r>
              <a:rPr lang="tr-TR" sz="1600" dirty="0" smtClean="0">
                <a:solidFill>
                  <a:schemeClr val="tx1"/>
                </a:solidFill>
              </a:rPr>
              <a:t>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76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6123130" y="4437112"/>
            <a:ext cx="2340000" cy="90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</a:rPr>
              <a:t>Install’i</a:t>
            </a:r>
            <a:r>
              <a:rPr lang="tr-TR" sz="1600" dirty="0" smtClean="0">
                <a:solidFill>
                  <a:schemeClr val="tx1"/>
                </a:solidFill>
              </a:rPr>
              <a:t>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48" y="-21410"/>
            <a:ext cx="9906000" cy="6912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6006468" y="4365104"/>
            <a:ext cx="3159000" cy="1152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</a:rPr>
              <a:t>Finish’i</a:t>
            </a:r>
            <a:r>
              <a:rPr lang="tr-TR" sz="1600" dirty="0" smtClean="0">
                <a:solidFill>
                  <a:schemeClr val="tx1"/>
                </a:solidFill>
              </a:rPr>
              <a:t> tıklayınız. Güncelleme  tamam. Kuruluma devam.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3" name="Yukarı Ok Belirtme Çizgisi 2"/>
          <p:cNvSpPr/>
          <p:nvPr/>
        </p:nvSpPr>
        <p:spPr>
          <a:xfrm>
            <a:off x="1208584" y="332656"/>
            <a:ext cx="2925000" cy="1152000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Kurulum için Özelleştirmeyi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76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2924775" y="2636912"/>
            <a:ext cx="2925000" cy="1152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Kur’u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87"/>
            <a:ext cx="9906000" cy="6912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 flipH="1">
            <a:off x="662523" y="4005064"/>
            <a:ext cx="2301000" cy="1152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Kullanım koşullarını gösteri tıklayınız.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1890</TotalTime>
  <Words>99</Words>
  <Application>Microsoft Office PowerPoint</Application>
  <PresentationFormat>A4 Kağıt (210x297 mm)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Teması</vt:lpstr>
      <vt:lpstr>Swiss-Manager Unicode          Kurulumu ve Güncellemesi </vt:lpstr>
      <vt:lpstr>Swiss-Manager Unicode           Güncellemesi Turnuva öncesi yapılmalıdır!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369</cp:revision>
  <dcterms:created xsi:type="dcterms:W3CDTF">2014-09-10T20:53:32Z</dcterms:created>
  <dcterms:modified xsi:type="dcterms:W3CDTF">2016-05-16T22:11:55Z</dcterms:modified>
</cp:coreProperties>
</file>