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8"/>
  </p:notesMasterIdLst>
  <p:sldIdLst>
    <p:sldId id="569" r:id="rId2"/>
    <p:sldId id="571" r:id="rId3"/>
    <p:sldId id="486" r:id="rId4"/>
    <p:sldId id="491" r:id="rId5"/>
    <p:sldId id="492" r:id="rId6"/>
    <p:sldId id="572" r:id="rId7"/>
  </p:sldIdLst>
  <p:sldSz cx="9906000" cy="6858000" type="A4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737" autoAdjust="0"/>
  </p:normalViewPr>
  <p:slideViewPr>
    <p:cSldViewPr>
      <p:cViewPr varScale="1">
        <p:scale>
          <a:sx n="74" d="100"/>
          <a:sy n="74" d="100"/>
        </p:scale>
        <p:origin x="-786" y="-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1CF9DD-4F52-434E-94C3-C8EC09E9F9F4}" type="datetimeFigureOut">
              <a:rPr lang="tr-TR" smtClean="0"/>
              <a:t>28.05.2016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F3D93-F832-467E-891E-15483AAF98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2358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5710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809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195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4193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360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28.05.2016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433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28.05.2016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4380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28.05.2016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2969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28.05.2016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3368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28.05.2016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6518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28.05.2016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296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28.05.2016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5362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Yuvarlatılmış Dikdörtgen 2"/>
          <p:cNvSpPr/>
          <p:nvPr/>
        </p:nvSpPr>
        <p:spPr>
          <a:xfrm>
            <a:off x="1928664" y="1941708"/>
            <a:ext cx="8136904" cy="16313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prstClr val="black"/>
                </a:solidFill>
              </a:rPr>
              <a:t>TÜM </a:t>
            </a:r>
            <a:r>
              <a:rPr lang="tr-TR" sz="6000" dirty="0" smtClean="0">
                <a:solidFill>
                  <a:prstClr val="black"/>
                </a:solidFill>
              </a:rPr>
              <a:t>EŞLENDİRMENİN ELLE YAPILMASI</a:t>
            </a:r>
            <a:endParaRPr lang="tr-TR" sz="6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814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Yuvarlatılmış Dikdörtgen 2"/>
          <p:cNvSpPr/>
          <p:nvPr/>
        </p:nvSpPr>
        <p:spPr>
          <a:xfrm>
            <a:off x="344488" y="1419708"/>
            <a:ext cx="2886000" cy="1044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 dirty="0" smtClean="0">
                <a:solidFill>
                  <a:prstClr val="black"/>
                </a:solidFill>
              </a:rPr>
              <a:t>Eşlendirme  Seçilir.</a:t>
            </a:r>
            <a:endParaRPr lang="tr-TR" sz="3200" dirty="0">
              <a:solidFill>
                <a:prstClr val="black"/>
              </a:solidFill>
            </a:endParaRPr>
          </a:p>
        </p:txBody>
      </p:sp>
      <p:cxnSp>
        <p:nvCxnSpPr>
          <p:cNvPr id="4" name="Düz Ok Bağlayıcısı 3"/>
          <p:cNvCxnSpPr>
            <a:stCxn id="3" idx="0"/>
          </p:cNvCxnSpPr>
          <p:nvPr/>
        </p:nvCxnSpPr>
        <p:spPr>
          <a:xfrm flipH="1" flipV="1">
            <a:off x="1136576" y="332656"/>
            <a:ext cx="650912" cy="108705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0069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4" name="Yuvarlatılmış Dikdörtgen 3"/>
          <p:cNvSpPr/>
          <p:nvPr/>
        </p:nvSpPr>
        <p:spPr>
          <a:xfrm>
            <a:off x="2720752" y="692696"/>
            <a:ext cx="2886000" cy="1044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 dirty="0" smtClean="0">
                <a:solidFill>
                  <a:prstClr val="black"/>
                </a:solidFill>
              </a:rPr>
              <a:t>Sporcu gir  </a:t>
            </a:r>
            <a:r>
              <a:rPr lang="tr-TR" sz="3200" dirty="0" smtClean="0">
                <a:solidFill>
                  <a:prstClr val="black"/>
                </a:solidFill>
              </a:rPr>
              <a:t>Seçilir.</a:t>
            </a:r>
            <a:endParaRPr lang="tr-TR" sz="3200" dirty="0">
              <a:solidFill>
                <a:prstClr val="black"/>
              </a:solidFill>
            </a:endParaRPr>
          </a:p>
        </p:txBody>
      </p:sp>
      <p:cxnSp>
        <p:nvCxnSpPr>
          <p:cNvPr id="5" name="Düz Ok Bağlayıcısı 4"/>
          <p:cNvCxnSpPr>
            <a:stCxn id="4" idx="1"/>
          </p:cNvCxnSpPr>
          <p:nvPr/>
        </p:nvCxnSpPr>
        <p:spPr>
          <a:xfrm flipH="1" flipV="1">
            <a:off x="1424608" y="908720"/>
            <a:ext cx="1296144" cy="30597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133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3" name="Yuvarlatılmış Dikdörtgen 2"/>
          <p:cNvSpPr/>
          <p:nvPr/>
        </p:nvSpPr>
        <p:spPr>
          <a:xfrm>
            <a:off x="0" y="2690976"/>
            <a:ext cx="1560000" cy="1044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solidFill>
                  <a:schemeClr val="tx1"/>
                </a:solidFill>
              </a:rPr>
              <a:t> </a:t>
            </a:r>
            <a:r>
              <a:rPr lang="tr-TR" sz="3200" dirty="0" smtClean="0">
                <a:solidFill>
                  <a:schemeClr val="tx1"/>
                </a:solidFill>
              </a:rPr>
              <a:t>Sporcu Seçilir.</a:t>
            </a:r>
            <a:endParaRPr lang="tr-TR" sz="3200" dirty="0">
              <a:solidFill>
                <a:schemeClr val="tx1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8265368" y="2340779"/>
            <a:ext cx="1800200" cy="12241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solidFill>
                  <a:schemeClr val="tx1"/>
                </a:solidFill>
              </a:rPr>
              <a:t> </a:t>
            </a:r>
            <a:r>
              <a:rPr lang="tr-TR" sz="3200" dirty="0" smtClean="0">
                <a:solidFill>
                  <a:schemeClr val="tx1"/>
                </a:solidFill>
              </a:rPr>
              <a:t>Eşleme Seçilir.</a:t>
            </a:r>
            <a:endParaRPr lang="tr-TR" sz="3200" dirty="0">
              <a:solidFill>
                <a:schemeClr val="tx1"/>
              </a:solidFill>
            </a:endParaRPr>
          </a:p>
        </p:txBody>
      </p:sp>
      <p:cxnSp>
        <p:nvCxnSpPr>
          <p:cNvPr id="5" name="Düz Ok Bağlayıcısı 4"/>
          <p:cNvCxnSpPr/>
          <p:nvPr/>
        </p:nvCxnSpPr>
        <p:spPr>
          <a:xfrm flipV="1">
            <a:off x="780000" y="1844824"/>
            <a:ext cx="780000" cy="84615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Ok Bağlayıcısı 8"/>
          <p:cNvCxnSpPr/>
          <p:nvPr/>
        </p:nvCxnSpPr>
        <p:spPr>
          <a:xfrm flipV="1">
            <a:off x="932400" y="2132856"/>
            <a:ext cx="708232" cy="55812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Ok Bağlayıcısı 13"/>
          <p:cNvCxnSpPr/>
          <p:nvPr/>
        </p:nvCxnSpPr>
        <p:spPr>
          <a:xfrm flipH="1">
            <a:off x="7257256" y="2952848"/>
            <a:ext cx="1008112" cy="9082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956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394"/>
            <a:ext cx="9906000" cy="6862394"/>
          </a:xfrm>
          <a:prstGeom prst="rect">
            <a:avLst/>
          </a:prstGeom>
        </p:spPr>
      </p:pic>
      <p:sp>
        <p:nvSpPr>
          <p:cNvPr id="4" name="Yuvarlatılmış Dikdörtgen 3"/>
          <p:cNvSpPr/>
          <p:nvPr/>
        </p:nvSpPr>
        <p:spPr>
          <a:xfrm>
            <a:off x="4773184" y="5463276"/>
            <a:ext cx="1836000" cy="900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solidFill>
                  <a:schemeClr val="tx1"/>
                </a:solidFill>
              </a:rPr>
              <a:t> </a:t>
            </a:r>
            <a:r>
              <a:rPr lang="tr-TR" sz="3200" dirty="0" smtClean="0">
                <a:solidFill>
                  <a:schemeClr val="tx1"/>
                </a:solidFill>
              </a:rPr>
              <a:t>Kapat Seçilir.</a:t>
            </a:r>
            <a:endParaRPr lang="tr-TR" sz="3200" dirty="0">
              <a:solidFill>
                <a:schemeClr val="tx1"/>
              </a:solidFill>
            </a:endParaRPr>
          </a:p>
        </p:txBody>
      </p:sp>
      <p:cxnSp>
        <p:nvCxnSpPr>
          <p:cNvPr id="5" name="Düz Ok Bağlayıcısı 4"/>
          <p:cNvCxnSpPr/>
          <p:nvPr/>
        </p:nvCxnSpPr>
        <p:spPr>
          <a:xfrm flipV="1">
            <a:off x="6609184" y="4887162"/>
            <a:ext cx="1224136" cy="1026114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507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394"/>
            <a:ext cx="9906000" cy="6862394"/>
          </a:xfrm>
          <a:prstGeom prst="rect">
            <a:avLst/>
          </a:prstGeom>
        </p:spPr>
      </p:pic>
      <p:sp>
        <p:nvSpPr>
          <p:cNvPr id="4" name="Yuvarlatılmış Dikdörtgen 3"/>
          <p:cNvSpPr/>
          <p:nvPr/>
        </p:nvSpPr>
        <p:spPr>
          <a:xfrm>
            <a:off x="3080792" y="2132856"/>
            <a:ext cx="5256584" cy="900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solidFill>
                  <a:schemeClr val="tx1"/>
                </a:solidFill>
              </a:rPr>
              <a:t> </a:t>
            </a:r>
            <a:r>
              <a:rPr lang="tr-TR" sz="3200" dirty="0" smtClean="0">
                <a:solidFill>
                  <a:schemeClr val="tx1"/>
                </a:solidFill>
              </a:rPr>
              <a:t>TÜM SPORCULAR AYNI YÖNTENLE EŞLENDİRİLİR.</a:t>
            </a:r>
            <a:endParaRPr lang="tr-TR" sz="3200" dirty="0">
              <a:solidFill>
                <a:schemeClr val="tx1"/>
              </a:solidFill>
            </a:endParaRPr>
          </a:p>
        </p:txBody>
      </p:sp>
      <p:cxnSp>
        <p:nvCxnSpPr>
          <p:cNvPr id="5" name="Düz Ok Bağlayıcısı 4"/>
          <p:cNvCxnSpPr>
            <a:stCxn id="4" idx="0"/>
          </p:cNvCxnSpPr>
          <p:nvPr/>
        </p:nvCxnSpPr>
        <p:spPr>
          <a:xfrm flipH="1" flipV="1">
            <a:off x="4966496" y="1619799"/>
            <a:ext cx="742588" cy="513057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219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1927</TotalTime>
  <Words>30</Words>
  <Application>Microsoft Office PowerPoint</Application>
  <PresentationFormat>A4 Kağıt (210x297 mm)</PresentationFormat>
  <Paragraphs>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Toshiba</dc:creator>
  <cp:lastModifiedBy>Toshiba</cp:lastModifiedBy>
  <cp:revision>370</cp:revision>
  <dcterms:created xsi:type="dcterms:W3CDTF">2014-09-10T20:53:32Z</dcterms:created>
  <dcterms:modified xsi:type="dcterms:W3CDTF">2016-05-28T16:17:10Z</dcterms:modified>
</cp:coreProperties>
</file>