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7"/>
  </p:notesMasterIdLst>
  <p:sldIdLst>
    <p:sldId id="592" r:id="rId2"/>
    <p:sldId id="593" r:id="rId3"/>
    <p:sldId id="586" r:id="rId4"/>
    <p:sldId id="587" r:id="rId5"/>
    <p:sldId id="58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37" autoAdjust="0"/>
  </p:normalViewPr>
  <p:slideViewPr>
    <p:cSldViewPr>
      <p:cViewPr varScale="1">
        <p:scale>
          <a:sx n="72" d="100"/>
          <a:sy n="72" d="100"/>
        </p:scale>
        <p:origin x="-5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CF9DD-4F52-434E-94C3-C8EC09E9F9F4}" type="datetimeFigureOut">
              <a:rPr lang="tr-TR" smtClean="0"/>
              <a:t>11.12.2015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F3D93-F832-467E-891E-15483AAF98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358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571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809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19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19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36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33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11.12.2015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438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11.12.2015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336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51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9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36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2000" y="365125"/>
            <a:ext cx="8640000" cy="6192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marL="457200">
              <a:spcAft>
                <a:spcPts val="0"/>
              </a:spcAft>
            </a:pPr>
            <a:r>
              <a:rPr lang="tr-TR" sz="1800" dirty="0">
                <a:latin typeface="Calibri"/>
                <a:ea typeface="Calibri"/>
                <a:cs typeface="Times New Roman"/>
              </a:rPr>
              <a:t>Eşitlik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>Bozma,</a:t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Berger-Döner sistem: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1- 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Takım puanlarının toplamı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(</a:t>
            </a:r>
            <a:r>
              <a:rPr lang="tr-TR" sz="1800" dirty="0" err="1">
                <a:latin typeface="Calibri"/>
                <a:ea typeface="Calibri"/>
                <a:cs typeface="Times New Roman"/>
              </a:rPr>
              <a:t>Swiss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 Manager Seçeneği: [13])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2- 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Maç puanlarının toplamı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(</a:t>
            </a:r>
            <a:r>
              <a:rPr lang="tr-TR" sz="1800" dirty="0" err="1">
                <a:latin typeface="Calibri"/>
                <a:ea typeface="Calibri"/>
                <a:cs typeface="Times New Roman"/>
              </a:rPr>
              <a:t>Swiss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 Manager Seçeneği: [1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>])</a:t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3- </a:t>
            </a:r>
            <a:r>
              <a:rPr lang="tr-TR" sz="1800" dirty="0" err="1">
                <a:latin typeface="Calibri"/>
                <a:ea typeface="Calibri"/>
                <a:cs typeface="Times New Roman"/>
              </a:rPr>
              <a:t>Sonneborn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-Berger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(</a:t>
            </a:r>
            <a:r>
              <a:rPr lang="tr-TR" sz="1800" dirty="0" err="1">
                <a:latin typeface="Calibri"/>
                <a:ea typeface="Calibri"/>
                <a:cs typeface="Times New Roman"/>
              </a:rPr>
              <a:t>Swiss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 Manager Seçeneği: [7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>])</a:t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4- Aralarındaki maç sonucu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(</a:t>
            </a:r>
            <a:r>
              <a:rPr lang="tr-TR" sz="1800" dirty="0" err="1">
                <a:latin typeface="Calibri"/>
                <a:ea typeface="Calibri"/>
                <a:cs typeface="Times New Roman"/>
              </a:rPr>
              <a:t>Swiss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 Manager Seçeneği: [14])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5- </a:t>
            </a:r>
            <a:r>
              <a:rPr lang="tr-TR" sz="1800" dirty="0" err="1">
                <a:latin typeface="Calibri"/>
                <a:ea typeface="Calibri"/>
                <a:cs typeface="Times New Roman"/>
              </a:rPr>
              <a:t>Yinede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 eşitlik sürüyorsa kura çekilir.</a:t>
            </a:r>
            <a:br>
              <a:rPr lang="tr-TR" sz="1800" dirty="0">
                <a:latin typeface="Calibri"/>
                <a:ea typeface="Calibri"/>
                <a:cs typeface="Times New Roman"/>
              </a:rPr>
            </a:br>
            <a:r>
              <a:rPr lang="tr-TR" sz="1800" dirty="0">
                <a:latin typeface="Calibri"/>
                <a:ea typeface="Calibri"/>
                <a:cs typeface="Times New Roman"/>
              </a:rPr>
              <a:t>5.8.2. İsviçre sistemi: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1- 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Takım puanlarının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>toplamı</a:t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(</a:t>
            </a:r>
            <a:r>
              <a:rPr lang="tr-TR" sz="1800" dirty="0" err="1">
                <a:latin typeface="Calibri"/>
                <a:ea typeface="Calibri"/>
                <a:cs typeface="Times New Roman"/>
              </a:rPr>
              <a:t>Swiss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 Manager Seçeneği: [13])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2- 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Buchholz-1 (alttan)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(</a:t>
            </a:r>
            <a:r>
              <a:rPr lang="tr-TR" sz="1800" dirty="0" err="1">
                <a:latin typeface="Calibri"/>
                <a:ea typeface="Calibri"/>
                <a:cs typeface="Times New Roman"/>
              </a:rPr>
              <a:t>Swiss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 Manager Seçeneği: [56])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3- 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Maç puanlarının toplamı</a:t>
            </a:r>
            <a:br>
              <a:rPr lang="tr-TR" sz="1800" dirty="0">
                <a:latin typeface="Calibri"/>
                <a:ea typeface="Calibri"/>
                <a:cs typeface="Times New Roman"/>
              </a:rPr>
            </a:br>
            <a:r>
              <a:rPr lang="tr-TR" sz="1800" dirty="0">
                <a:latin typeface="Calibri"/>
                <a:ea typeface="Calibri"/>
                <a:cs typeface="Times New Roman"/>
              </a:rPr>
              <a:t>(</a:t>
            </a:r>
            <a:r>
              <a:rPr lang="tr-TR" sz="1800" dirty="0" err="1">
                <a:latin typeface="Calibri"/>
                <a:ea typeface="Calibri"/>
                <a:cs typeface="Times New Roman"/>
              </a:rPr>
              <a:t>Swiss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 Manager Seçeneği: [1])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4- 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Aralarındaki maç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>sonucu</a:t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(</a:t>
            </a:r>
            <a:r>
              <a:rPr lang="tr-TR" sz="1800" dirty="0" err="1">
                <a:latin typeface="Calibri"/>
                <a:ea typeface="Calibri"/>
                <a:cs typeface="Times New Roman"/>
              </a:rPr>
              <a:t>Swiss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 Manager Seçeneği: [14]) </a:t>
            </a:r>
            <a:r>
              <a:rPr lang="tr-TR" sz="1800" dirty="0" smtClean="0">
                <a:latin typeface="Calibri"/>
                <a:ea typeface="Calibri"/>
                <a:cs typeface="Times New Roman"/>
              </a:rPr>
              <a:t/>
            </a:r>
            <a:br>
              <a:rPr lang="tr-TR" sz="1800" dirty="0" smtClean="0">
                <a:latin typeface="Calibri"/>
                <a:ea typeface="Calibri"/>
                <a:cs typeface="Times New Roman"/>
              </a:rPr>
            </a:br>
            <a:r>
              <a:rPr lang="tr-TR" sz="1800" dirty="0" smtClean="0">
                <a:latin typeface="Calibri"/>
                <a:ea typeface="Calibri"/>
                <a:cs typeface="Times New Roman"/>
              </a:rPr>
              <a:t>5- </a:t>
            </a:r>
            <a:r>
              <a:rPr lang="tr-TR" sz="1800" dirty="0" err="1">
                <a:latin typeface="Calibri"/>
                <a:ea typeface="Calibri"/>
                <a:cs typeface="Times New Roman"/>
              </a:rPr>
              <a:t>Yinede</a:t>
            </a:r>
            <a:r>
              <a:rPr lang="tr-TR" sz="1800" dirty="0">
                <a:latin typeface="Calibri"/>
                <a:ea typeface="Calibri"/>
                <a:cs typeface="Times New Roman"/>
              </a:rPr>
              <a:t> eşitlik sürüyorsa kura çekilir.</a:t>
            </a:r>
            <a:br>
              <a:rPr lang="tr-TR" sz="1800" dirty="0">
                <a:latin typeface="Calibri"/>
                <a:ea typeface="Calibri"/>
                <a:cs typeface="Times New Roman"/>
              </a:rPr>
            </a:b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41541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1840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014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5644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6627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2004</TotalTime>
  <Words>3</Words>
  <Application>Microsoft Office PowerPoint</Application>
  <PresentationFormat>Ekran Gösterisi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Office Teması</vt:lpstr>
      <vt:lpstr>Eşitlik Bozma,  Berger-Döner sistem:  1- Takım puanlarının toplamı  (Swiss Manager Seçeneği: [13])  2- Maç puanlarının toplamı  (Swiss Manager Seçeneği: [1])  3- Sonneborn-Berger  (Swiss Manager Seçeneği: [7])  4- Aralarındaki maç sonucu  (Swiss Manager Seçeneği: [14])  5- Yinede eşitlik sürüyorsa kura çekilir. 5.8.2. İsviçre sistemi:  1- Takım puanlarının toplamı  (Swiss Manager Seçeneği: [13])  2- Buchholz-1 (alttan)  (Swiss Manager Seçeneği: [56])  3- Maç puanlarının toplamı (Swiss Manager Seçeneği: [1])  4- Aralarındaki maç sonucu  (Swiss Manager Seçeneği: [14])  5- Yinede eşitlik sürüyorsa kura çekilir. 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Toshiba</dc:creator>
  <cp:lastModifiedBy>Toshiba</cp:lastModifiedBy>
  <cp:revision>389</cp:revision>
  <dcterms:created xsi:type="dcterms:W3CDTF">2014-09-10T20:53:32Z</dcterms:created>
  <dcterms:modified xsi:type="dcterms:W3CDTF">2015-12-11T19:55:11Z</dcterms:modified>
</cp:coreProperties>
</file>