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7"/>
  </p:notesMasterIdLst>
  <p:sldIdLst>
    <p:sldId id="592" r:id="rId2"/>
    <p:sldId id="593" r:id="rId3"/>
    <p:sldId id="586" r:id="rId4"/>
    <p:sldId id="587" r:id="rId5"/>
    <p:sldId id="58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72" d="100"/>
          <a:sy n="72" d="100"/>
        </p:scale>
        <p:origin x="-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F9DD-4F52-434E-94C3-C8EC09E9F9F4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3D93-F832-467E-891E-15483AAF9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3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6192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marL="457200">
              <a:spcAft>
                <a:spcPts val="0"/>
              </a:spcAft>
            </a:pPr>
            <a:r>
              <a:rPr lang="tr-TR" sz="1800" dirty="0">
                <a:latin typeface="Calibri"/>
                <a:ea typeface="Calibri"/>
                <a:cs typeface="Times New Roman"/>
              </a:rPr>
              <a:t>Eşitlik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>Bozma,</a:t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Berger-Döner sistem: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1-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Takım puanlarının toplamı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[13])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2-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Maç puanlarının toplamı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[1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>])</a:t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3- 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Sonneborn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-Berger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[7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>])</a:t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4- Aralarındaki maç sonucu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[14])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5- 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Yinede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eşitlik sürüyorsa kura çekilir.</a:t>
            </a:r>
            <a:br>
              <a:rPr lang="tr-TR" sz="1800" dirty="0">
                <a:latin typeface="Calibri"/>
                <a:ea typeface="Calibri"/>
                <a:cs typeface="Times New Roman"/>
              </a:rPr>
            </a:br>
            <a:r>
              <a:rPr lang="tr-TR" sz="1800" dirty="0">
                <a:latin typeface="Calibri"/>
                <a:ea typeface="Calibri"/>
                <a:cs typeface="Times New Roman"/>
              </a:rPr>
              <a:t>5.8.2. İsviçre sistemi: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1-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Takım puanlarının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>toplamı</a:t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[13])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2-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Buchholz-1 (alttan)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[56])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3-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Maç puanlarının toplamı</a:t>
            </a:r>
            <a:br>
              <a:rPr lang="tr-TR" sz="1800" dirty="0">
                <a:latin typeface="Calibri"/>
                <a:ea typeface="Calibri"/>
                <a:cs typeface="Times New Roman"/>
              </a:rPr>
            </a:br>
            <a:r>
              <a:rPr lang="tr-TR" sz="1800" dirty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[1])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4-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Aralarındaki maç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>sonucu</a:t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(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Swiss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Manager Seçeneği: [14]) </a:t>
            </a:r>
            <a:r>
              <a:rPr lang="tr-TR" sz="1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1800" dirty="0" smtClean="0">
                <a:latin typeface="Calibri"/>
                <a:ea typeface="Calibri"/>
                <a:cs typeface="Times New Roman"/>
              </a:rPr>
            </a:br>
            <a:r>
              <a:rPr lang="tr-TR" sz="1800" dirty="0" smtClean="0">
                <a:latin typeface="Calibri"/>
                <a:ea typeface="Calibri"/>
                <a:cs typeface="Times New Roman"/>
              </a:rPr>
              <a:t>5- </a:t>
            </a:r>
            <a:r>
              <a:rPr lang="tr-TR" sz="1800" dirty="0" err="1">
                <a:latin typeface="Calibri"/>
                <a:ea typeface="Calibri"/>
                <a:cs typeface="Times New Roman"/>
              </a:rPr>
              <a:t>Yinede</a:t>
            </a:r>
            <a:r>
              <a:rPr lang="tr-TR" sz="1800" dirty="0">
                <a:latin typeface="Calibri"/>
                <a:ea typeface="Calibri"/>
                <a:cs typeface="Times New Roman"/>
              </a:rPr>
              <a:t> eşitlik sürüyorsa kura çekilir.</a:t>
            </a:r>
            <a:br>
              <a:rPr lang="tr-TR" sz="1800" dirty="0">
                <a:latin typeface="Calibri"/>
                <a:ea typeface="Calibri"/>
                <a:cs typeface="Times New Roman"/>
              </a:rPr>
            </a:b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41541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84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14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64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62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2004</TotalTime>
  <Words>3</Words>
  <Application>Microsoft Office PowerPoint</Application>
  <PresentationFormat>Ekran Gösterisi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Office Teması</vt:lpstr>
      <vt:lpstr>Eşitlik Bozma,  Berger-Döner sistem:  1- Takım puanlarının toplamı  (Swiss Manager Seçeneği: [13])  2- Maç puanlarının toplamı  (Swiss Manager Seçeneği: [1])  3- Sonneborn-Berger  (Swiss Manager Seçeneği: [7])  4- Aralarındaki maç sonucu  (Swiss Manager Seçeneği: [14])  5- Yinede eşitlik sürüyorsa kura çekilir. 5.8.2. İsviçre sistemi:  1- Takım puanlarının toplamı  (Swiss Manager Seçeneği: [13])  2- Buchholz-1 (alttan)  (Swiss Manager Seçeneği: [56])  3- Maç puanlarının toplamı (Swiss Manager Seçeneği: [1])  4- Aralarındaki maç sonucu  (Swiss Manager Seçeneği: [14])  5- Yinede eşitlik sürüyorsa kura çekilir.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389</cp:revision>
  <dcterms:created xsi:type="dcterms:W3CDTF">2014-09-10T20:53:32Z</dcterms:created>
  <dcterms:modified xsi:type="dcterms:W3CDTF">2015-12-11T19:55:11Z</dcterms:modified>
</cp:coreProperties>
</file>