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63" r:id="rId2"/>
    <p:sldId id="264" r:id="rId3"/>
    <p:sldId id="266" r:id="rId4"/>
    <p:sldId id="267" r:id="rId5"/>
    <p:sldId id="268" r:id="rId6"/>
    <p:sldId id="270" r:id="rId7"/>
    <p:sldId id="284" r:id="rId8"/>
    <p:sldId id="271" r:id="rId9"/>
    <p:sldId id="272" r:id="rId10"/>
    <p:sldId id="28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7" r:id="rId22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2" d="100"/>
          <a:sy n="72" d="100"/>
        </p:scale>
        <p:origin x="-84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16496" y="1513669"/>
            <a:ext cx="2448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Giriş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632520" y="332656"/>
            <a:ext cx="792088" cy="11810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9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321152" y="1988840"/>
            <a:ext cx="511256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err="1" smtClean="0">
                <a:solidFill>
                  <a:srgbClr val="FF0000"/>
                </a:solidFill>
              </a:rPr>
              <a:t>Sonneborn</a:t>
            </a:r>
            <a:r>
              <a:rPr lang="tr-TR" sz="3200" dirty="0" smtClean="0">
                <a:solidFill>
                  <a:srgbClr val="FF0000"/>
                </a:solidFill>
              </a:rPr>
              <a:t>-Berger Ayarı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Sonneborn</a:t>
            </a:r>
            <a:r>
              <a:rPr lang="tr-TR" sz="3200" dirty="0" smtClean="0">
                <a:solidFill>
                  <a:schemeClr val="tx1"/>
                </a:solidFill>
              </a:rPr>
              <a:t>-Berger-eşitlik-bozmaları(52)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>
            <a:stCxn id="3" idx="1"/>
          </p:cNvCxnSpPr>
          <p:nvPr/>
        </p:nvCxnSpPr>
        <p:spPr>
          <a:xfrm flipH="1">
            <a:off x="5637076" y="2773670"/>
            <a:ext cx="68407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7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753200" y="3810000"/>
            <a:ext cx="4032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smtClean="0">
                <a:solidFill>
                  <a:schemeClr val="tx1"/>
                </a:solidFill>
              </a:rPr>
              <a:t>1.Sonneborn-Berger Parametre Ayarı Seçilir.</a:t>
            </a:r>
          </a:p>
          <a:p>
            <a:pPr lvl="0" algn="ctr"/>
            <a:r>
              <a:rPr lang="tr-TR" sz="3200" dirty="0" smtClean="0">
                <a:solidFill>
                  <a:schemeClr val="tx1"/>
                </a:solidFill>
              </a:rPr>
              <a:t>2. Tamam Seçilir.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4304928" y="3212976"/>
            <a:ext cx="2448272" cy="13818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H="1">
            <a:off x="6249144" y="4747230"/>
            <a:ext cx="504056" cy="9860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4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116285" y="2761432"/>
            <a:ext cx="4176000" cy="2016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smtClean="0">
                <a:solidFill>
                  <a:srgbClr val="FF0000"/>
                </a:solidFill>
              </a:rPr>
              <a:t>Galibiyet sayısı fazlalığı Ayarı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>
                <a:solidFill>
                  <a:schemeClr val="tx1"/>
                </a:solidFill>
              </a:rPr>
              <a:t>Galibiyet sayısı fazlalığı </a:t>
            </a:r>
            <a:r>
              <a:rPr lang="tr-TR" sz="3200" dirty="0" smtClean="0">
                <a:solidFill>
                  <a:schemeClr val="tx1"/>
                </a:solidFill>
              </a:rPr>
              <a:t>(68)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>
            <a:stCxn id="3" idx="1"/>
          </p:cNvCxnSpPr>
          <p:nvPr/>
        </p:nvCxnSpPr>
        <p:spPr>
          <a:xfrm flipH="1" flipV="1">
            <a:off x="4304929" y="3645024"/>
            <a:ext cx="1811356" cy="1244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9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6856" y="3930216"/>
            <a:ext cx="6840000" cy="9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smtClean="0">
                <a:solidFill>
                  <a:schemeClr val="tx1"/>
                </a:solidFill>
              </a:rPr>
              <a:t>2.1. Hükmen Puanlar dahil için Seçilir. </a:t>
            </a:r>
            <a:r>
              <a:rPr lang="tr-TR" sz="3200" dirty="0" smtClean="0">
                <a:solidFill>
                  <a:prstClr val="black"/>
                </a:solidFill>
              </a:rPr>
              <a:t>2.2.Hükmen </a:t>
            </a:r>
            <a:r>
              <a:rPr lang="tr-TR" sz="3200" dirty="0">
                <a:solidFill>
                  <a:prstClr val="black"/>
                </a:solidFill>
              </a:rPr>
              <a:t>Puanlar </a:t>
            </a:r>
            <a:r>
              <a:rPr lang="tr-TR" sz="3200" dirty="0" smtClean="0">
                <a:solidFill>
                  <a:prstClr val="black"/>
                </a:solidFill>
              </a:rPr>
              <a:t>hariç </a:t>
            </a:r>
            <a:r>
              <a:rPr lang="tr-TR" sz="3200" dirty="0">
                <a:solidFill>
                  <a:prstClr val="black"/>
                </a:solidFill>
              </a:rPr>
              <a:t>için </a:t>
            </a:r>
            <a:r>
              <a:rPr lang="tr-TR" sz="3200" dirty="0" smtClean="0">
                <a:solidFill>
                  <a:prstClr val="black"/>
                </a:solidFill>
              </a:rPr>
              <a:t>Seçilmez.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097016" y="1124744"/>
            <a:ext cx="4500000" cy="61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1.With of </a:t>
            </a:r>
            <a:r>
              <a:rPr lang="tr-TR" sz="3200" dirty="0" err="1" smtClean="0">
                <a:solidFill>
                  <a:schemeClr val="tx1"/>
                </a:solidFill>
              </a:rPr>
              <a:t>and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black</a:t>
            </a:r>
            <a:r>
              <a:rPr lang="tr-TR" sz="3200" dirty="0" smtClean="0">
                <a:solidFill>
                  <a:schemeClr val="tx1"/>
                </a:solidFill>
              </a:rPr>
              <a:t>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H="1" flipV="1">
            <a:off x="920552" y="2060848"/>
            <a:ext cx="576064" cy="18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2216696" y="1292723"/>
            <a:ext cx="2880320" cy="622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730000" y="2852936"/>
            <a:ext cx="2880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3.Tamam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11" name="Düz Ok Bağlayıcısı 10"/>
          <p:cNvCxnSpPr>
            <a:stCxn id="10" idx="1"/>
          </p:cNvCxnSpPr>
          <p:nvPr/>
        </p:nvCxnSpPr>
        <p:spPr>
          <a:xfrm flipH="1" flipV="1">
            <a:off x="3440832" y="2420890"/>
            <a:ext cx="2289168" cy="7244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1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0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3093098" y="2886097"/>
            <a:ext cx="2880320" cy="622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5973418" y="2348880"/>
            <a:ext cx="41760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err="1" smtClean="0">
                <a:solidFill>
                  <a:srgbClr val="FF0000"/>
                </a:solidFill>
              </a:rPr>
              <a:t>Most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black</a:t>
            </a:r>
            <a:r>
              <a:rPr lang="tr-TR" sz="3200" dirty="0" smtClean="0">
                <a:solidFill>
                  <a:srgbClr val="FF0000"/>
                </a:solidFill>
              </a:rPr>
              <a:t> Ayarı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Most</a:t>
            </a:r>
            <a:r>
              <a:rPr lang="tr-TR" sz="3200" dirty="0" smtClean="0">
                <a:solidFill>
                  <a:schemeClr val="tx1"/>
                </a:solidFill>
              </a:rPr>
              <a:t> Black (53) Seçilir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9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601072" y="2778948"/>
            <a:ext cx="4979245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 smtClean="0">
                <a:solidFill>
                  <a:srgbClr val="FF0000"/>
                </a:solidFill>
              </a:rPr>
              <a:t>Eşitlik bozma </a:t>
            </a:r>
            <a:r>
              <a:rPr lang="tr-TR" sz="3200" dirty="0" err="1" smtClean="0">
                <a:solidFill>
                  <a:srgbClr val="FF0000"/>
                </a:solidFill>
              </a:rPr>
              <a:t>Parameter</a:t>
            </a:r>
            <a:r>
              <a:rPr lang="tr-TR" sz="3200" dirty="0" smtClean="0">
                <a:solidFill>
                  <a:srgbClr val="FF0000"/>
                </a:solidFill>
              </a:rPr>
              <a:t> Ayarları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1. Eşitlik bozma Seçilir.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2.Change </a:t>
            </a:r>
            <a:r>
              <a:rPr lang="tr-TR" sz="3200" dirty="0" err="1" smtClean="0">
                <a:solidFill>
                  <a:schemeClr val="tx1"/>
                </a:solidFill>
              </a:rPr>
              <a:t>Parameter</a:t>
            </a:r>
            <a:r>
              <a:rPr lang="tr-TR" sz="3200" dirty="0" smtClean="0">
                <a:solidFill>
                  <a:schemeClr val="tx1"/>
                </a:solidFill>
              </a:rPr>
              <a:t> Seçilir.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5973418" y="4841051"/>
            <a:ext cx="1859902" cy="4601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H="1">
            <a:off x="5191104" y="4841051"/>
            <a:ext cx="2880320" cy="139626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7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753200" y="4408676"/>
            <a:ext cx="2988000" cy="61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2. Tamam Seçilir.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6496" y="4005064"/>
            <a:ext cx="3528392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1. </a:t>
            </a:r>
            <a:r>
              <a:rPr lang="tr-TR" sz="3200" dirty="0" err="1" smtClean="0">
                <a:solidFill>
                  <a:schemeClr val="tx1"/>
                </a:solidFill>
              </a:rPr>
              <a:t>Paremeter</a:t>
            </a:r>
            <a:r>
              <a:rPr lang="tr-TR" sz="3200" dirty="0" smtClean="0">
                <a:solidFill>
                  <a:schemeClr val="tx1"/>
                </a:solidFill>
              </a:rPr>
              <a:t> Ayarı için Seçilir.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6" name="Düz Ok Bağlayıcısı 5"/>
          <p:cNvCxnSpPr>
            <a:stCxn id="5" idx="0"/>
          </p:cNvCxnSpPr>
          <p:nvPr/>
        </p:nvCxnSpPr>
        <p:spPr>
          <a:xfrm flipV="1">
            <a:off x="2180692" y="3212978"/>
            <a:ext cx="2108447" cy="792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>
            <a:stCxn id="4" idx="2"/>
          </p:cNvCxnSpPr>
          <p:nvPr/>
        </p:nvCxnSpPr>
        <p:spPr>
          <a:xfrm flipH="1">
            <a:off x="6321152" y="5020676"/>
            <a:ext cx="1926048" cy="7125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1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11286" y="935143"/>
            <a:ext cx="3780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Turnuvalar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1496616" y="1196752"/>
            <a:ext cx="144016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601072" y="2778948"/>
            <a:ext cx="4248000" cy="1620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tr-TR" sz="3200" dirty="0" smtClean="0">
                <a:solidFill>
                  <a:prstClr val="black"/>
                </a:solidFill>
              </a:rPr>
              <a:t>Eşitlik </a:t>
            </a:r>
            <a:r>
              <a:rPr lang="tr-TR" sz="3200" dirty="0" smtClean="0">
                <a:solidFill>
                  <a:prstClr val="black"/>
                </a:solidFill>
              </a:rPr>
              <a:t>bozma </a:t>
            </a:r>
            <a:r>
              <a:rPr lang="tr-TR" sz="3200" dirty="0" smtClean="0">
                <a:solidFill>
                  <a:prstClr val="black"/>
                </a:solidFill>
              </a:rPr>
              <a:t>sırasını ayarlamak için</a:t>
            </a: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Line-1,Line+1 Seçilir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7" name="Düz Ok Bağlayıcısı 6"/>
          <p:cNvCxnSpPr>
            <a:stCxn id="3" idx="2"/>
          </p:cNvCxnSpPr>
          <p:nvPr/>
        </p:nvCxnSpPr>
        <p:spPr>
          <a:xfrm flipH="1">
            <a:off x="6753200" y="4398948"/>
            <a:ext cx="971872" cy="17663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5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 flipH="1">
            <a:off x="7926000" y="4697051"/>
            <a:ext cx="195352" cy="146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671397" y="3822948"/>
            <a:ext cx="4248000" cy="10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Eşitlik bozmaları tek tek silmek için Seçilir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58000" y="3689051"/>
            <a:ext cx="4536000" cy="100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Eşitlik bozmaların tümünü silmek için Seçilir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331928" y="4804782"/>
            <a:ext cx="1028784" cy="146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1429604" y="4804782"/>
            <a:ext cx="643076" cy="4244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3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2055569"/>
            <a:ext cx="1640632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Eşitlik Bozma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992560" y="908720"/>
            <a:ext cx="1584176" cy="114684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5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825413" y="1488889"/>
            <a:ext cx="4896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3200" dirty="0">
                <a:solidFill>
                  <a:srgbClr val="FF0000"/>
                </a:solidFill>
              </a:rPr>
              <a:t>Buchholz-1(Alttan) </a:t>
            </a:r>
            <a:r>
              <a:rPr lang="tr-TR" sz="3200" dirty="0" smtClean="0">
                <a:solidFill>
                  <a:srgbClr val="FF0000"/>
                </a:solidFill>
              </a:rPr>
              <a:t>Ayarı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Buchholz</a:t>
            </a:r>
            <a:r>
              <a:rPr lang="tr-TR" sz="3200" dirty="0" smtClean="0">
                <a:solidFill>
                  <a:schemeClr val="tx1"/>
                </a:solidFill>
              </a:rPr>
              <a:t> Eşitlik Bozmaları (37)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5169024" y="2244889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9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25208" y="3501008"/>
            <a:ext cx="468052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Buchholz-1(Alttan) için</a:t>
            </a:r>
          </a:p>
          <a:p>
            <a:pPr marL="514350" indent="-514350" algn="ctr"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en iyi sonuç-0 seçilir</a:t>
            </a:r>
          </a:p>
          <a:p>
            <a:pPr marL="514350" indent="-514350" algn="ctr"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En kötü sonuç-1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4520952" y="1844826"/>
            <a:ext cx="4392488" cy="1656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H="1" flipV="1">
            <a:off x="6501172" y="1988840"/>
            <a:ext cx="2556284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7800612" y="5373216"/>
            <a:ext cx="262499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Tamam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H="1">
            <a:off x="6556826" y="5665603"/>
            <a:ext cx="1222488" cy="13966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 flipV="1">
            <a:off x="4304928" y="3212976"/>
            <a:ext cx="2520280" cy="12252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9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8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825413" y="1488889"/>
            <a:ext cx="4896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Buchholz-2(Alttan</a:t>
            </a:r>
            <a:r>
              <a:rPr lang="tr-TR" sz="3200" dirty="0">
                <a:solidFill>
                  <a:srgbClr val="FF0000"/>
                </a:solidFill>
              </a:rPr>
              <a:t>) </a:t>
            </a:r>
            <a:r>
              <a:rPr lang="tr-TR" sz="3200" dirty="0" smtClean="0">
                <a:solidFill>
                  <a:srgbClr val="FF0000"/>
                </a:solidFill>
              </a:rPr>
              <a:t>Ayarı İçin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tr-TR" sz="3200" dirty="0" err="1" smtClean="0">
                <a:solidFill>
                  <a:prstClr val="black"/>
                </a:solidFill>
              </a:rPr>
              <a:t>Buchholz</a:t>
            </a:r>
            <a:r>
              <a:rPr lang="tr-TR" sz="3200" dirty="0" smtClean="0">
                <a:solidFill>
                  <a:prstClr val="black"/>
                </a:solidFill>
              </a:rPr>
              <a:t> Eşitlik Bozmaları (37) Seçilir</a:t>
            </a:r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5169024" y="2244889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5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25208" y="3501008"/>
            <a:ext cx="468052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Buchholz-1(Alttan) için</a:t>
            </a:r>
          </a:p>
          <a:p>
            <a:pPr marL="514350" indent="-514350" algn="ctr"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en iyi sonuç-0 seçilir</a:t>
            </a:r>
          </a:p>
          <a:p>
            <a:pPr marL="514350" indent="-514350" algn="ctr"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en kötü sonuç-2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H="1" flipV="1">
            <a:off x="6501172" y="1988840"/>
            <a:ext cx="2556284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520952" y="1844826"/>
            <a:ext cx="4392488" cy="16561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7800612" y="5373216"/>
            <a:ext cx="262499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Tamam Seçilir</a:t>
            </a:r>
            <a:endParaRPr lang="tr-TR" sz="3200" dirty="0">
              <a:solidFill>
                <a:schemeClr val="tx1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6556826" y="5665603"/>
            <a:ext cx="1222488" cy="13966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 flipV="1">
            <a:off x="4360582" y="3212976"/>
            <a:ext cx="2464626" cy="1072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6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1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2118</TotalTime>
  <Words>165</Words>
  <Application>Microsoft Office PowerPoint</Application>
  <PresentationFormat>A4 Kağıt (210x297 mm)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410</cp:revision>
  <dcterms:created xsi:type="dcterms:W3CDTF">2014-09-10T20:53:32Z</dcterms:created>
  <dcterms:modified xsi:type="dcterms:W3CDTF">2016-05-28T08:17:42Z</dcterms:modified>
</cp:coreProperties>
</file>