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8"/>
  </p:notesMasterIdLst>
  <p:sldIdLst>
    <p:sldId id="592" r:id="rId2"/>
    <p:sldId id="579" r:id="rId3"/>
    <p:sldId id="580" r:id="rId4"/>
    <p:sldId id="581" r:id="rId5"/>
    <p:sldId id="582" r:id="rId6"/>
    <p:sldId id="604" r:id="rId7"/>
    <p:sldId id="583" r:id="rId8"/>
    <p:sldId id="584" r:id="rId9"/>
    <p:sldId id="586" r:id="rId10"/>
    <p:sldId id="597" r:id="rId11"/>
    <p:sldId id="587" r:id="rId12"/>
    <p:sldId id="588" r:id="rId13"/>
    <p:sldId id="589" r:id="rId14"/>
    <p:sldId id="590" r:id="rId15"/>
    <p:sldId id="591" r:id="rId16"/>
    <p:sldId id="593" r:id="rId17"/>
    <p:sldId id="594" r:id="rId18"/>
    <p:sldId id="595" r:id="rId19"/>
    <p:sldId id="598" r:id="rId20"/>
    <p:sldId id="596" r:id="rId21"/>
    <p:sldId id="562" r:id="rId22"/>
    <p:sldId id="599" r:id="rId23"/>
    <p:sldId id="600" r:id="rId24"/>
    <p:sldId id="601" r:id="rId25"/>
    <p:sldId id="602" r:id="rId26"/>
    <p:sldId id="603" r:id="rId27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>
      <p:cViewPr varScale="1">
        <p:scale>
          <a:sx n="72" d="100"/>
          <a:sy n="72" d="100"/>
        </p:scale>
        <p:origin x="-59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F9DD-4F52-434E-94C3-C8EC09E9F9F4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3D93-F832-467E-891E-15483AAF98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35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7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0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71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19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36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3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38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96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3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51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536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733854" y="2459504"/>
            <a:ext cx="7740000" cy="2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dirty="0" smtClean="0"/>
              <a:t>FIDE RATING (ELO) LİSTESİNİN YÜKLENMESİ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149070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8100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568624" y="1974408"/>
            <a:ext cx="3096000" cy="7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dirty="0" err="1" smtClean="0"/>
              <a:t>Rating</a:t>
            </a:r>
            <a:r>
              <a:rPr lang="tr-TR" sz="3200" dirty="0" smtClean="0"/>
              <a:t> </a:t>
            </a:r>
            <a:r>
              <a:rPr lang="tr-TR" sz="3200" dirty="0" err="1" smtClean="0"/>
              <a:t>lists</a:t>
            </a:r>
            <a:r>
              <a:rPr lang="tr-TR" sz="3200" dirty="0" smtClean="0"/>
              <a:t> seçilir</a:t>
            </a:r>
            <a:endParaRPr lang="tr-TR" sz="3200" dirty="0"/>
          </a:p>
        </p:txBody>
      </p:sp>
      <p:cxnSp>
        <p:nvCxnSpPr>
          <p:cNvPr id="6" name="Düz Ok Bağlayıcısı 5"/>
          <p:cNvCxnSpPr>
            <a:stCxn id="5" idx="0"/>
          </p:cNvCxnSpPr>
          <p:nvPr/>
        </p:nvCxnSpPr>
        <p:spPr>
          <a:xfrm flipH="1" flipV="1">
            <a:off x="2648746" y="764704"/>
            <a:ext cx="467878" cy="12097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3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1280592" y="1340768"/>
            <a:ext cx="1224136" cy="16561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47869" y="2996952"/>
            <a:ext cx="3852000" cy="13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Unicode-Versiyon seçilir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123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776536" y="1988840"/>
            <a:ext cx="1944216" cy="64807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" y="2636912"/>
            <a:ext cx="2144687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r-TR" sz="4000" dirty="0" smtClean="0"/>
              <a:t>ADD1 Ek Kuvvet Listesi seçilir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7118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346364"/>
            <a:ext cx="11083636" cy="692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7689304" y="2420888"/>
            <a:ext cx="432048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6321152" y="3413314"/>
            <a:ext cx="2988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Seç </a:t>
            </a:r>
            <a:r>
              <a:rPr lang="tr-TR" sz="4000" dirty="0" smtClean="0"/>
              <a:t>seçilir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57791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7257256" y="2996952"/>
            <a:ext cx="0" cy="81304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>
            <a:off x="6969224" y="5877272"/>
            <a:ext cx="1718049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6249144" y="3810000"/>
            <a:ext cx="3384000" cy="7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1. </a:t>
            </a:r>
            <a:r>
              <a:rPr lang="tr-TR" sz="3200" dirty="0" err="1" smtClean="0"/>
              <a:t>Ukd</a:t>
            </a:r>
            <a:r>
              <a:rPr lang="tr-TR" sz="3200" dirty="0" smtClean="0"/>
              <a:t> listesi </a:t>
            </a:r>
            <a:r>
              <a:rPr lang="tr-TR" sz="3200" dirty="0" smtClean="0"/>
              <a:t>seçilir</a:t>
            </a:r>
            <a:endParaRPr lang="tr-TR" sz="3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37713" y="5584884"/>
            <a:ext cx="223150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2. Aç </a:t>
            </a:r>
            <a:r>
              <a:rPr lang="tr-TR" sz="3200" dirty="0" smtClean="0"/>
              <a:t>seçilir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6498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3008784" y="2651651"/>
            <a:ext cx="72008" cy="11583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/>
          <p:cNvCxnSpPr>
            <a:stCxn id="5" idx="2"/>
          </p:cNvCxnSpPr>
          <p:nvPr/>
        </p:nvCxnSpPr>
        <p:spPr>
          <a:xfrm flipH="1">
            <a:off x="3728865" y="5229120"/>
            <a:ext cx="982226" cy="79216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2983091" y="4509120"/>
            <a:ext cx="3456000" cy="7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Almaya başla </a:t>
            </a:r>
            <a:r>
              <a:rPr lang="tr-TR" sz="3200" dirty="0" smtClean="0"/>
              <a:t>seçilir</a:t>
            </a:r>
            <a:endParaRPr lang="tr-TR" sz="32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360712" y="3409148"/>
            <a:ext cx="190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TUR Yazılır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3369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>
            <a:stCxn id="5" idx="2"/>
          </p:cNvCxnSpPr>
          <p:nvPr/>
        </p:nvCxnSpPr>
        <p:spPr>
          <a:xfrm flipH="1">
            <a:off x="3656856" y="5120483"/>
            <a:ext cx="1980040" cy="82879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4016896" y="3550823"/>
            <a:ext cx="3240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Giriş-Kayıtları Çıkış-Kayırlarından</a:t>
            </a:r>
          </a:p>
          <a:p>
            <a:pPr algn="ctr"/>
            <a:r>
              <a:rPr lang="tr-TR" sz="3200" dirty="0" smtClean="0"/>
              <a:t>1 fazla olmalıdır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6465168" y="2492896"/>
            <a:ext cx="287958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Seçilir ve çıkılır</a:t>
            </a:r>
            <a:endParaRPr lang="tr-TR" sz="3200" dirty="0"/>
          </a:p>
        </p:txBody>
      </p:sp>
      <p:cxnSp>
        <p:nvCxnSpPr>
          <p:cNvPr id="8" name="Düz Ok Bağlayıcısı 7"/>
          <p:cNvCxnSpPr>
            <a:stCxn id="6" idx="0"/>
          </p:cNvCxnSpPr>
          <p:nvPr/>
        </p:nvCxnSpPr>
        <p:spPr>
          <a:xfrm flipV="1">
            <a:off x="7904959" y="1700810"/>
            <a:ext cx="1439790" cy="7920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38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545288" y="3633726"/>
            <a:ext cx="19439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OK </a:t>
            </a:r>
            <a:r>
              <a:rPr lang="tr-TR" sz="3200" dirty="0" smtClean="0"/>
              <a:t>seçilir</a:t>
            </a:r>
            <a:endParaRPr lang="tr-TR" sz="3200" dirty="0"/>
          </a:p>
        </p:txBody>
      </p:sp>
      <p:cxnSp>
        <p:nvCxnSpPr>
          <p:cNvPr id="4" name="Düz Ok Bağlayıcısı 3"/>
          <p:cNvCxnSpPr/>
          <p:nvPr/>
        </p:nvCxnSpPr>
        <p:spPr>
          <a:xfrm>
            <a:off x="8553400" y="4221088"/>
            <a:ext cx="144016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1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640632" y="2348880"/>
            <a:ext cx="643829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TURNUVA NAT LİSTESİNİN </a:t>
            </a:r>
            <a:r>
              <a:rPr lang="tr-TR" sz="4000" dirty="0"/>
              <a:t>Y</a:t>
            </a:r>
            <a:r>
              <a:rPr lang="tr-TR" sz="4000" dirty="0" smtClean="0"/>
              <a:t>ÜKLENMESİ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18318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640632" y="2348880"/>
            <a:ext cx="643829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TURNUVA NAT LİSTESİNİN </a:t>
            </a:r>
            <a:r>
              <a:rPr lang="tr-TR" sz="4000" dirty="0"/>
              <a:t>Y</a:t>
            </a:r>
            <a:r>
              <a:rPr lang="tr-TR" sz="4000" dirty="0" smtClean="0"/>
              <a:t>ÜKLENMESİ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583865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000672" y="1974408"/>
            <a:ext cx="3096000" cy="7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dirty="0" err="1" smtClean="0"/>
              <a:t>Rating</a:t>
            </a:r>
            <a:r>
              <a:rPr lang="tr-TR" sz="3200" dirty="0" smtClean="0"/>
              <a:t> </a:t>
            </a:r>
            <a:r>
              <a:rPr lang="tr-TR" sz="3200" dirty="0" err="1" smtClean="0"/>
              <a:t>lists</a:t>
            </a:r>
            <a:r>
              <a:rPr lang="tr-TR" sz="3200" dirty="0" smtClean="0"/>
              <a:t> seçilir</a:t>
            </a:r>
            <a:endParaRPr lang="tr-TR" sz="3200" dirty="0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3351075" y="548680"/>
            <a:ext cx="360040" cy="142572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9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3656856" y="1124744"/>
            <a:ext cx="1512168" cy="20162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64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776536" y="1340768"/>
            <a:ext cx="1728192" cy="12961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 flipH="1" flipV="1">
            <a:off x="4088904" y="2132856"/>
            <a:ext cx="1872208" cy="12241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90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6825208" y="2276872"/>
            <a:ext cx="1512168" cy="12961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3656856" y="3140968"/>
            <a:ext cx="2736304" cy="6690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 flipV="1">
            <a:off x="7257256" y="5877272"/>
            <a:ext cx="1440160" cy="72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033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7473280" y="2276872"/>
            <a:ext cx="864096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Ok Bağlayıcısı 4"/>
          <p:cNvCxnSpPr/>
          <p:nvPr/>
        </p:nvCxnSpPr>
        <p:spPr>
          <a:xfrm flipH="1" flipV="1">
            <a:off x="2864768" y="2636913"/>
            <a:ext cx="216024" cy="12961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55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3440832" y="2780928"/>
            <a:ext cx="576064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2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>
            <a:off x="7761312" y="4221088"/>
            <a:ext cx="936104" cy="144016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06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1694584" y="548680"/>
            <a:ext cx="2016531" cy="124993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146584" y="1798616"/>
            <a:ext cx="3096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/>
              <a:t>Inport</a:t>
            </a:r>
            <a:r>
              <a:rPr lang="tr-TR" sz="3200" dirty="0" smtClean="0"/>
              <a:t> </a:t>
            </a:r>
            <a:r>
              <a:rPr lang="tr-TR" sz="3200" dirty="0" err="1" smtClean="0"/>
              <a:t>rating</a:t>
            </a:r>
            <a:r>
              <a:rPr lang="tr-TR" sz="3200" dirty="0" smtClean="0"/>
              <a:t> </a:t>
            </a:r>
            <a:r>
              <a:rPr lang="tr-TR" sz="3200" dirty="0" err="1" smtClean="0"/>
              <a:t>lists</a:t>
            </a:r>
            <a:r>
              <a:rPr lang="tr-TR" sz="3200" dirty="0" smtClean="0"/>
              <a:t> seçilir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75849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60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216696" y="2145364"/>
            <a:ext cx="3096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/>
              <a:t>Inport</a:t>
            </a:r>
            <a:r>
              <a:rPr lang="tr-TR" sz="3200" dirty="0" smtClean="0"/>
              <a:t> </a:t>
            </a:r>
            <a:r>
              <a:rPr lang="tr-TR" sz="3200" dirty="0" err="1" smtClean="0"/>
              <a:t>rating</a:t>
            </a:r>
            <a:r>
              <a:rPr lang="tr-TR" sz="3200" dirty="0" smtClean="0"/>
              <a:t> </a:t>
            </a:r>
            <a:r>
              <a:rPr lang="tr-TR" sz="3200" dirty="0" err="1" smtClean="0"/>
              <a:t>lists</a:t>
            </a:r>
            <a:r>
              <a:rPr lang="tr-TR" sz="3200" dirty="0" smtClean="0"/>
              <a:t> seçilir</a:t>
            </a:r>
            <a:endParaRPr lang="tr-TR" sz="3200" dirty="0"/>
          </a:p>
        </p:txBody>
      </p:sp>
      <p:cxnSp>
        <p:nvCxnSpPr>
          <p:cNvPr id="4" name="Düz Ok Bağlayıcısı 3"/>
          <p:cNvCxnSpPr>
            <a:stCxn id="3" idx="0"/>
          </p:cNvCxnSpPr>
          <p:nvPr/>
        </p:nvCxnSpPr>
        <p:spPr>
          <a:xfrm flipH="1" flipV="1">
            <a:off x="3224808" y="1137252"/>
            <a:ext cx="539888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6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H="1" flipV="1">
            <a:off x="3735216" y="1052736"/>
            <a:ext cx="1721840" cy="1728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4548000" y="2780928"/>
            <a:ext cx="3096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/>
              <a:t>Inport</a:t>
            </a:r>
            <a:r>
              <a:rPr lang="tr-TR" sz="3200" dirty="0" smtClean="0"/>
              <a:t> </a:t>
            </a:r>
            <a:r>
              <a:rPr lang="tr-TR" sz="3200" dirty="0" err="1" smtClean="0"/>
              <a:t>rating</a:t>
            </a:r>
            <a:r>
              <a:rPr lang="tr-TR" sz="3200" dirty="0" smtClean="0"/>
              <a:t> </a:t>
            </a:r>
            <a:r>
              <a:rPr lang="tr-TR" sz="3200" dirty="0" err="1" smtClean="0"/>
              <a:t>lists</a:t>
            </a:r>
            <a:r>
              <a:rPr lang="tr-TR" sz="3200" dirty="0" smtClean="0"/>
              <a:t> seçilir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48660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776536" y="2132856"/>
            <a:ext cx="1728192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0" y="2636912"/>
            <a:ext cx="214468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FIDE seçilir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5002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>
            <a:stCxn id="4" idx="2"/>
          </p:cNvCxnSpPr>
          <p:nvPr/>
        </p:nvCxnSpPr>
        <p:spPr>
          <a:xfrm flipH="1">
            <a:off x="3728865" y="4724992"/>
            <a:ext cx="567632" cy="12242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2802497" y="3356992"/>
            <a:ext cx="2988000" cy="136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Almaya başla </a:t>
            </a:r>
            <a:r>
              <a:rPr lang="tr-TR" sz="4000" dirty="0" smtClean="0"/>
              <a:t>seçilir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3314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 flipV="1">
            <a:off x="3440832" y="2384884"/>
            <a:ext cx="0" cy="9721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2072681" y="3356992"/>
            <a:ext cx="331236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Giriş-Kayıtları Çıkış-Kayırları Aynı olmalıdır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1561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8100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640632" y="2348880"/>
            <a:ext cx="643829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UKD LİSTESİNİN </a:t>
            </a:r>
            <a:r>
              <a:rPr lang="tr-TR" sz="4000" dirty="0"/>
              <a:t>Y</a:t>
            </a:r>
            <a:r>
              <a:rPr lang="tr-TR" sz="4000" dirty="0" smtClean="0"/>
              <a:t>ÜKLENMESİ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8278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2105</TotalTime>
  <Words>78</Words>
  <Application>Microsoft Office PowerPoint</Application>
  <PresentationFormat>A4 Kağıt (210x297 mm)</PresentationFormat>
  <Paragraphs>23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406</cp:revision>
  <dcterms:created xsi:type="dcterms:W3CDTF">2014-09-10T20:53:32Z</dcterms:created>
  <dcterms:modified xsi:type="dcterms:W3CDTF">2016-03-14T20:27:10Z</dcterms:modified>
</cp:coreProperties>
</file>